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9"/>
  </p:notesMasterIdLst>
  <p:sldIdLst>
    <p:sldId id="2564" r:id="rId5"/>
    <p:sldId id="2560" r:id="rId6"/>
    <p:sldId id="2565" r:id="rId7"/>
    <p:sldId id="2562" r:id="rId8"/>
  </p:sldIdLst>
  <p:sldSz cx="9144000" cy="5143500" type="screen16x9"/>
  <p:notesSz cx="6858000" cy="9144000"/>
  <p:defaultTextStyle>
    <a:defPPr>
      <a:defRPr lang="cs-CZ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3CE19-6488-5C4B-89E6-A88901997EE0}" v="74" dt="2024-01-09T10:02:38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10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7600C-E745-412C-B0E0-CA20CD1DE36C}" type="datetimeFigureOut">
              <a:rPr lang="cs-CZ" smtClean="0"/>
              <a:t>11.01.2024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DFAFE-DE46-448B-ABCE-10E0E4A4F7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27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F9042E6F-B76F-9D8F-0964-D0465DA52622}"/>
              </a:ext>
            </a:extLst>
          </p:cNvPr>
          <p:cNvSpPr/>
          <p:nvPr userDrawn="1"/>
        </p:nvSpPr>
        <p:spPr>
          <a:xfrm>
            <a:off x="1" y="961526"/>
            <a:ext cx="9144000" cy="4181974"/>
          </a:xfrm>
          <a:prstGeom prst="rect">
            <a:avLst/>
          </a:prstGeom>
          <a:solidFill>
            <a:srgbClr val="C1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99E0287-2A8D-93E5-FF87-C81E713C7C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834662" cy="37975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48194" y="1995052"/>
            <a:ext cx="7772400" cy="576698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sz="3300" dirty="0">
                <a:solidFill>
                  <a:schemeClr val="bg1"/>
                </a:solidFill>
                <a:latin typeface="Verdana"/>
                <a:cs typeface="Verdana"/>
              </a:rPr>
              <a:t>Presentation Title Goes Here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48194" y="2571750"/>
            <a:ext cx="6400800" cy="576697"/>
          </a:xfrm>
        </p:spPr>
        <p:txBody>
          <a:bodyPr>
            <a:normAutofit/>
          </a:bodyPr>
          <a:lstStyle>
            <a:lvl1pPr marL="0" indent="0" algn="l" defTabSz="342900">
              <a:spcBef>
                <a:spcPct val="0"/>
              </a:spcBef>
              <a:buNone/>
              <a:defRPr sz="1800">
                <a:solidFill>
                  <a:schemeClr val="bg1"/>
                </a:solidFill>
                <a:latin typeface="Verdana Pro" panose="020B060403050404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defTabSz="457200">
              <a:spcBef>
                <a:spcPct val="0"/>
              </a:spcBef>
              <a:defRPr/>
            </a:pPr>
            <a:r>
              <a:rPr lang="en-US" sz="2400" dirty="0">
                <a:solidFill>
                  <a:prstClr val="white"/>
                </a:solidFill>
                <a:latin typeface="Verdana"/>
                <a:cs typeface="Verdana"/>
              </a:rPr>
              <a:t>Presentation Sub-title Goes Here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0C3B414-1CC7-4670-FAEA-998B9C86FF9F}"/>
              </a:ext>
            </a:extLst>
          </p:cNvPr>
          <p:cNvSpPr txBox="1"/>
          <p:nvPr userDrawn="1"/>
        </p:nvSpPr>
        <p:spPr>
          <a:xfrm>
            <a:off x="402020" y="4524448"/>
            <a:ext cx="1915511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3" b="1" dirty="0" err="1">
                <a:solidFill>
                  <a:schemeClr val="bg1"/>
                </a:solidFill>
                <a:latin typeface="Frutiger" panose="020B0500000000000000" pitchFamily="34" charset="0"/>
              </a:rPr>
              <a:t>congress.esgo.org</a:t>
            </a:r>
            <a:endParaRPr lang="de-DE" sz="1013" b="1" dirty="0">
              <a:solidFill>
                <a:schemeClr val="bg1"/>
              </a:solidFill>
              <a:latin typeface="Frutiger" panose="020B0500000000000000" pitchFamily="34" charset="0"/>
            </a:endParaRPr>
          </a:p>
        </p:txBody>
      </p:sp>
      <p:pic>
        <p:nvPicPr>
          <p:cNvPr id="5" name="Grafik 4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E595DBB7-BFA8-7843-D560-25C0898CFE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193" y="250873"/>
            <a:ext cx="3242224" cy="55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53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336862-3CD7-1F42-913C-A6D178F54AA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the text style of the pattern</a:t>
            </a:r>
            <a:endParaRPr lang="es-ES" dirty="0"/>
          </a:p>
          <a:p>
            <a:pPr lvl="1"/>
            <a:r>
              <a:rPr lang="es-ES" dirty="0"/>
              <a:t>Second level</a:t>
            </a:r>
          </a:p>
          <a:p>
            <a:pPr lvl="2"/>
            <a:r>
              <a:rPr lang="es-ES" dirty="0"/>
              <a:t>Third</a:t>
            </a:r>
          </a:p>
          <a:p>
            <a:pPr lvl="3"/>
            <a:r>
              <a:rPr lang="es-ES" dirty="0"/>
              <a:t>Fourth level </a:t>
            </a:r>
          </a:p>
          <a:p>
            <a:pPr lvl="4"/>
            <a:r>
              <a:rPr lang="es-ES" dirty="0"/>
              <a:t>Fifth level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C4DA63-9184-B949-A87F-48D2055799E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the text style of the pattern</a:t>
            </a:r>
            <a:endParaRPr lang="es-ES" dirty="0"/>
          </a:p>
          <a:p>
            <a:pPr lvl="1"/>
            <a:r>
              <a:rPr lang="es-ES" dirty="0"/>
              <a:t>Second level</a:t>
            </a:r>
          </a:p>
          <a:p>
            <a:pPr lvl="2"/>
            <a:r>
              <a:rPr lang="es-ES" dirty="0"/>
              <a:t>Third</a:t>
            </a:r>
          </a:p>
          <a:p>
            <a:pPr lvl="3"/>
            <a:r>
              <a:rPr lang="es-ES" dirty="0"/>
              <a:t>Fourth level </a:t>
            </a:r>
          </a:p>
          <a:p>
            <a:pPr lvl="4"/>
            <a:r>
              <a:rPr lang="es-ES" dirty="0"/>
              <a:t>Fifth level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C1B12A88-9758-8CF6-12B6-0DAED11D00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24" y="249620"/>
            <a:ext cx="8229600" cy="857250"/>
          </a:xfrm>
        </p:spPr>
        <p:txBody>
          <a:bodyPr>
            <a:normAutofit/>
          </a:bodyPr>
          <a:lstStyle>
            <a:lvl1pPr algn="l">
              <a:defRPr sz="2700">
                <a:solidFill>
                  <a:srgbClr val="C1002A"/>
                </a:solidFill>
              </a:defRPr>
            </a:lvl1pPr>
          </a:lstStyle>
          <a:p>
            <a:r>
              <a:rPr lang="en-US" dirty="0"/>
              <a:t>Title of two contents</a:t>
            </a:r>
            <a:endParaRPr lang="cs-CZ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592AF4C-9B6A-8509-0FD3-8B4BA17C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7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of th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draußen, Himmel, Wolke, Blume enthält.&#10;&#10;Automatisch generierte Beschreibung">
            <a:extLst>
              <a:ext uri="{FF2B5EF4-FFF2-40B4-BE49-F238E27FC236}">
                <a16:creationId xmlns:a16="http://schemas.microsoft.com/office/drawing/2014/main" id="{E303F83C-88CA-5079-6C39-6B46D2745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2646" cy="514426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0A194BAB-77B1-E195-5294-5DA150F6B5F2}"/>
              </a:ext>
            </a:extLst>
          </p:cNvPr>
          <p:cNvSpPr/>
          <p:nvPr userDrawn="1"/>
        </p:nvSpPr>
        <p:spPr>
          <a:xfrm>
            <a:off x="-2" y="-19878"/>
            <a:ext cx="9144001" cy="981404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7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ABDACFC-8F63-F53E-29F3-CD7E50C60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9427"/>
            <a:ext cx="4992891" cy="4944534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21C0D8CF-100E-6C2A-92C4-D1893DACA11D}"/>
              </a:ext>
            </a:extLst>
          </p:cNvPr>
          <p:cNvSpPr txBox="1"/>
          <p:nvPr userDrawn="1"/>
        </p:nvSpPr>
        <p:spPr>
          <a:xfrm>
            <a:off x="402020" y="4524448"/>
            <a:ext cx="1915511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3" b="1" dirty="0" err="1">
                <a:solidFill>
                  <a:schemeClr val="bg1"/>
                </a:solidFill>
                <a:latin typeface="Frutiger" panose="020B0500000000000000" pitchFamily="34" charset="0"/>
              </a:rPr>
              <a:t>congress.esgo.org</a:t>
            </a:r>
            <a:endParaRPr lang="de-DE" sz="1013" b="1" dirty="0">
              <a:solidFill>
                <a:schemeClr val="bg1"/>
              </a:solidFill>
              <a:latin typeface="Frutiger" panose="020B0500000000000000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013E58B-B8EF-2149-A048-0FABFAC987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2020" y="1692657"/>
            <a:ext cx="7772400" cy="1540365"/>
          </a:xfrm>
        </p:spPr>
        <p:txBody>
          <a:bodyPr>
            <a:norm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sz="3300" dirty="0">
                <a:solidFill>
                  <a:schemeClr val="bg1"/>
                </a:solidFill>
                <a:latin typeface="Verdana"/>
                <a:cs typeface="Verdana"/>
              </a:rPr>
              <a:t>THANK YOU</a:t>
            </a:r>
            <a:endParaRPr lang="en-US" dirty="0"/>
          </a:p>
        </p:txBody>
      </p:sp>
      <p:pic>
        <p:nvPicPr>
          <p:cNvPr id="15" name="Grafik 14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8578296D-18BA-552D-A1D3-4321D7BA1BA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193" y="250873"/>
            <a:ext cx="3242224" cy="55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523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F9042E6F-B76F-9D8F-0964-D0465DA52622}"/>
              </a:ext>
            </a:extLst>
          </p:cNvPr>
          <p:cNvSpPr/>
          <p:nvPr userDrawn="1"/>
        </p:nvSpPr>
        <p:spPr>
          <a:xfrm>
            <a:off x="1" y="961526"/>
            <a:ext cx="9144000" cy="4181974"/>
          </a:xfrm>
          <a:prstGeom prst="rect">
            <a:avLst/>
          </a:prstGeom>
          <a:solidFill>
            <a:srgbClr val="C1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99E0287-2A8D-93E5-FF87-C81E713C7C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834662" cy="3797522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E0C3B414-1CC7-4670-FAEA-998B9C86FF9F}"/>
              </a:ext>
            </a:extLst>
          </p:cNvPr>
          <p:cNvSpPr txBox="1"/>
          <p:nvPr userDrawn="1"/>
        </p:nvSpPr>
        <p:spPr>
          <a:xfrm>
            <a:off x="402020" y="4524448"/>
            <a:ext cx="1915511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3" b="1" dirty="0" err="1">
                <a:solidFill>
                  <a:schemeClr val="bg1"/>
                </a:solidFill>
                <a:latin typeface="Frutiger" panose="020B0500000000000000" pitchFamily="34" charset="0"/>
              </a:rPr>
              <a:t>congress.esgo.org</a:t>
            </a:r>
            <a:endParaRPr lang="de-DE" sz="1013" b="1" dirty="0">
              <a:solidFill>
                <a:schemeClr val="bg1"/>
              </a:solidFill>
              <a:latin typeface="Frutiger" panose="020B0500000000000000" pitchFamily="34" charset="0"/>
            </a:endParaRPr>
          </a:p>
        </p:txBody>
      </p:sp>
      <p:pic>
        <p:nvPicPr>
          <p:cNvPr id="5" name="Grafik 4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E595DBB7-BFA8-7843-D560-25C0898CFE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193" y="250873"/>
            <a:ext cx="3242224" cy="5551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CD5CEF0-61B7-6B3D-BE3C-BAF4358EE366}"/>
              </a:ext>
            </a:extLst>
          </p:cNvPr>
          <p:cNvSpPr txBox="1">
            <a:spLocks/>
          </p:cNvSpPr>
          <p:nvPr userDrawn="1"/>
        </p:nvSpPr>
        <p:spPr>
          <a:xfrm>
            <a:off x="3834662" y="2126223"/>
            <a:ext cx="4358824" cy="1540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300" dirty="0">
                <a:latin typeface="Verdana"/>
                <a:cs typeface="Verdana"/>
              </a:rPr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0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draußen, Gebäude, Himmel, Baum enthält.&#10;&#10;Automatisch generierte Beschreibung">
            <a:extLst>
              <a:ext uri="{FF2B5EF4-FFF2-40B4-BE49-F238E27FC236}">
                <a16:creationId xmlns:a16="http://schemas.microsoft.com/office/drawing/2014/main" id="{6E0D4152-5AE8-DDE4-E494-9277244D06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2" cy="514350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E928B3B6-6C30-79F1-3E1D-3CCD2F0F1D0F}"/>
              </a:ext>
            </a:extLst>
          </p:cNvPr>
          <p:cNvSpPr/>
          <p:nvPr userDrawn="1"/>
        </p:nvSpPr>
        <p:spPr>
          <a:xfrm>
            <a:off x="-2" y="-19878"/>
            <a:ext cx="9144001" cy="981404"/>
          </a:xfrm>
          <a:prstGeom prst="rect">
            <a:avLst/>
          </a:prstGeom>
          <a:gradFill>
            <a:gsLst>
              <a:gs pos="0">
                <a:schemeClr val="bg1">
                  <a:alpha val="30000"/>
                </a:schemeClr>
              </a:gs>
              <a:gs pos="7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99E0287-2A8D-93E5-FF87-C81E713C7C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-9427"/>
            <a:ext cx="4992891" cy="4944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020" y="1618654"/>
            <a:ext cx="4279310" cy="124921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z="3300" dirty="0">
                <a:solidFill>
                  <a:schemeClr val="bg1"/>
                </a:solidFill>
                <a:latin typeface="Verdana"/>
                <a:cs typeface="Verdana"/>
              </a:rPr>
              <a:t>Presentation Title Goes Here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2020" y="2911350"/>
            <a:ext cx="4279310" cy="990135"/>
          </a:xfrm>
        </p:spPr>
        <p:txBody>
          <a:bodyPr>
            <a:normAutofit/>
          </a:bodyPr>
          <a:lstStyle>
            <a:lvl1pPr marL="0" indent="0" algn="l" defTabSz="342900">
              <a:spcBef>
                <a:spcPct val="0"/>
              </a:spcBef>
              <a:buNone/>
              <a:defRPr sz="1800">
                <a:solidFill>
                  <a:schemeClr val="bg1"/>
                </a:solidFill>
                <a:latin typeface="Verdana Pro" panose="020B060403050404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defTabSz="457200">
              <a:spcBef>
                <a:spcPct val="0"/>
              </a:spcBef>
              <a:defRPr/>
            </a:pPr>
            <a:r>
              <a:rPr lang="en-US" sz="2400" dirty="0">
                <a:solidFill>
                  <a:prstClr val="white"/>
                </a:solidFill>
                <a:latin typeface="Verdana"/>
                <a:cs typeface="Verdana"/>
              </a:rPr>
              <a:t>Presentation Sub-title Goes Here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0C3B414-1CC7-4670-FAEA-998B9C86FF9F}"/>
              </a:ext>
            </a:extLst>
          </p:cNvPr>
          <p:cNvSpPr txBox="1"/>
          <p:nvPr userDrawn="1"/>
        </p:nvSpPr>
        <p:spPr>
          <a:xfrm>
            <a:off x="402020" y="4524448"/>
            <a:ext cx="1915511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13" b="1" dirty="0" err="1">
                <a:solidFill>
                  <a:schemeClr val="bg1"/>
                </a:solidFill>
                <a:latin typeface="Frutiger" panose="020B0500000000000000" pitchFamily="34" charset="0"/>
              </a:rPr>
              <a:t>congress.esgo.org</a:t>
            </a:r>
            <a:endParaRPr lang="de-DE" sz="1013" b="1" dirty="0">
              <a:solidFill>
                <a:schemeClr val="bg1"/>
              </a:solidFill>
              <a:latin typeface="Frutiger" panose="020B0500000000000000" pitchFamily="34" charset="0"/>
            </a:endParaRPr>
          </a:p>
        </p:txBody>
      </p:sp>
      <p:pic>
        <p:nvPicPr>
          <p:cNvPr id="15" name="Grafik 14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A6FB293C-2541-A55F-BF29-0EBE8B3E6B5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193" y="250873"/>
            <a:ext cx="3242224" cy="55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26422"/>
      </p:ext>
    </p:extLst>
  </p:cSld>
  <p:clrMapOvr>
    <a:masterClrMapping/>
  </p:clrMapOvr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5_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in Bild, das Wolke, Himmel, Statue, draußen enthält.&#10;&#10;Automatisch generierte Beschreibung" id="3" name="Grafik 2">
            <a:extLst>
              <a:ext uri="{FF2B5EF4-FFF2-40B4-BE49-F238E27FC236}">
                <a16:creationId xmlns:a16="http://schemas.microsoft.com/office/drawing/2014/main" id="{C0E48565-4DA5-462B-619B-DCD66BF2F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-1"/>
            <a:ext cx="9142645" cy="514426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dirty="0" lang="en-US">
              <a:solidFill>
                <a:prstClr val="white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1913573-32CF-40EA-311C-112F4B917B45}"/>
              </a:ext>
            </a:extLst>
          </p:cNvPr>
          <p:cNvSpPr/>
          <p:nvPr userDrawn="1"/>
        </p:nvSpPr>
        <p:spPr>
          <a:xfrm>
            <a:off x="1" y="-19"/>
            <a:ext cx="9144000" cy="952745"/>
          </a:xfrm>
          <a:prstGeom prst="rect">
            <a:avLst/>
          </a:prstGeom>
          <a:solidFill>
            <a:srgbClr val="C1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de-DE" sz="1013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3575D1C-5026-BA23-AAAF-082DEE5E4E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" l="1" r="-3052" t="34"/>
          <a:stretch/>
        </p:blipFill>
        <p:spPr>
          <a:xfrm>
            <a:off x="0" y="-6999"/>
            <a:ext cx="5367867" cy="95972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FC9A9C9-B41A-8036-7783-03996803751A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47677" y="29798"/>
            <a:ext cx="7620000" cy="829076"/>
          </a:xfrm>
        </p:spPr>
        <p:txBody>
          <a:bodyPr anchor="ctr">
            <a:normAutofit/>
          </a:bodyPr>
          <a:lstStyle>
            <a:lvl1pPr algn="l">
              <a:defRPr b="0" sz="20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dirty="0" err="1" lang="cs-CZ"/>
              <a:t>Declaration</a:t>
            </a:r>
            <a:r>
              <a:rPr dirty="0" lang="cs-CZ"/>
              <a:t> </a:t>
            </a:r>
            <a:r>
              <a:rPr dirty="0" err="1" lang="cs-CZ"/>
              <a:t>of</a:t>
            </a:r>
            <a:r>
              <a:rPr dirty="0" lang="cs-CZ"/>
              <a:t> </a:t>
            </a:r>
            <a:r>
              <a:rPr dirty="0" err="1" lang="cs-CZ"/>
              <a:t>interests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147159686"/>
      </p:ext>
    </p:extLst>
  </p:cSld>
  <p:clrMapOvr>
    <a:masterClrMapping/>
  </p:clrMapOvr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6_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Ein Bild, das draußen, Wasser, Landschaft, Himmel enthält.&#10;&#10;Automatisch generierte Beschreibung" id="3" name="Grafik 2">
            <a:extLst>
              <a:ext uri="{FF2B5EF4-FFF2-40B4-BE49-F238E27FC236}">
                <a16:creationId xmlns:a16="http://schemas.microsoft.com/office/drawing/2014/main" id="{5ECF5361-7D0F-8AEC-9E6B-4FB3C5C259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12877"/>
            <a:ext cx="9143999" cy="423062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dirty="0" lang="en-US">
              <a:solidFill>
                <a:prstClr val="white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DFA6066E-472C-30C9-E2E3-B9004A1917D1}"/>
              </a:ext>
            </a:extLst>
          </p:cNvPr>
          <p:cNvSpPr/>
          <p:nvPr userDrawn="1"/>
        </p:nvSpPr>
        <p:spPr>
          <a:xfrm>
            <a:off x="1" y="-19"/>
            <a:ext cx="9144000" cy="952745"/>
          </a:xfrm>
          <a:prstGeom prst="rect">
            <a:avLst/>
          </a:prstGeom>
          <a:solidFill>
            <a:srgbClr val="C1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de-DE" sz="1013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5A1239A-D8FE-50DB-8F9C-7EBC105CFF8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" l="1" r="-3052" t="34"/>
          <a:stretch/>
        </p:blipFill>
        <p:spPr>
          <a:xfrm>
            <a:off x="0" y="-6999"/>
            <a:ext cx="5367867" cy="95972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05D2D47-9CEF-8572-54E9-A8A303812398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47677" y="29798"/>
            <a:ext cx="7620000" cy="829076"/>
          </a:xfrm>
        </p:spPr>
        <p:txBody>
          <a:bodyPr anchor="ctr">
            <a:normAutofit/>
          </a:bodyPr>
          <a:lstStyle>
            <a:lvl1pPr algn="l">
              <a:defRPr b="0" sz="20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dirty="0" err="1" lang="cs-CZ"/>
              <a:t>Declaration</a:t>
            </a:r>
            <a:r>
              <a:rPr dirty="0" lang="cs-CZ"/>
              <a:t> </a:t>
            </a:r>
            <a:r>
              <a:rPr dirty="0" err="1" lang="cs-CZ"/>
              <a:t>of</a:t>
            </a:r>
            <a:r>
              <a:rPr dirty="0" lang="cs-CZ"/>
              <a:t> </a:t>
            </a:r>
            <a:r>
              <a:rPr dirty="0" err="1" lang="cs-CZ"/>
              <a:t>interests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2237771088"/>
      </p:ext>
    </p:extLst>
  </p:cSld>
  <p:clrMapOvr>
    <a:masterClrMapping/>
  </p:clrMapOvr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3_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dirty="0" lang="en-US">
              <a:solidFill>
                <a:prstClr val="white"/>
              </a:solidFill>
            </a:endParaRPr>
          </a:p>
        </p:txBody>
      </p:sp>
      <p:sp>
        <p:nvSpPr>
          <p:cNvPr id="8" name="Espace réservé du contenu 12">
            <a:extLst>
              <a:ext uri="{FF2B5EF4-FFF2-40B4-BE49-F238E27FC236}">
                <a16:creationId xmlns:a16="http://schemas.microsoft.com/office/drawing/2014/main" id="{97B23987-6A49-91E4-04AB-B91D91B9EBBB}"/>
              </a:ext>
            </a:extLst>
          </p:cNvPr>
          <p:cNvSpPr>
            <a:spLocks noGrp="1"/>
          </p:cNvSpPr>
          <p:nvPr>
            <p:ph hasCustomPrompt="1" idx="11" sz="quarter"/>
          </p:nvPr>
        </p:nvSpPr>
        <p:spPr>
          <a:xfrm>
            <a:off x="447677" y="1391116"/>
            <a:ext cx="8189247" cy="2992039"/>
          </a:xfrm>
          <a:prstGeom prst="rect">
            <a:avLst/>
          </a:prstGeo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  <a:cs charset="0" panose="020B0604030504040204" pitchFamily="34" typeface="Verdana"/>
              </a:defRPr>
            </a:lvl1pPr>
            <a:lvl2pPr indent="0" marL="355591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indent="0" marL="709065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 indent="0" marL="1079473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 indent="0" marL="1435064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dirty="0" err="1" lang="cs-CZ"/>
              <a:t>Content</a:t>
            </a:r>
            <a:endParaRPr dirty="0" lang="fr-FR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6DD40C2-4A59-35BD-1180-40908E37BF78}"/>
              </a:ext>
            </a:extLst>
          </p:cNvPr>
          <p:cNvSpPr/>
          <p:nvPr userDrawn="1"/>
        </p:nvSpPr>
        <p:spPr>
          <a:xfrm>
            <a:off x="1" y="-19"/>
            <a:ext cx="9144000" cy="952745"/>
          </a:xfrm>
          <a:prstGeom prst="rect">
            <a:avLst/>
          </a:prstGeom>
          <a:solidFill>
            <a:srgbClr val="C1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de-DE" sz="1013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C30CCA3-5F09-2C6F-4DDC-D418F6D579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" l="1" r="-3052" t="34"/>
          <a:stretch/>
        </p:blipFill>
        <p:spPr>
          <a:xfrm>
            <a:off x="0" y="-6999"/>
            <a:ext cx="5367867" cy="95972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EE270A5-5C85-7315-328E-DA978503A3AB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47677" y="29798"/>
            <a:ext cx="7620000" cy="829076"/>
          </a:xfrm>
        </p:spPr>
        <p:txBody>
          <a:bodyPr anchor="ctr">
            <a:normAutofit/>
          </a:bodyPr>
          <a:lstStyle>
            <a:lvl1pPr algn="l">
              <a:defRPr b="0" sz="20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dirty="0" err="1" lang="cs-CZ"/>
              <a:t>Declaration</a:t>
            </a:r>
            <a:r>
              <a:rPr dirty="0" lang="cs-CZ"/>
              <a:t> </a:t>
            </a:r>
            <a:r>
              <a:rPr dirty="0" err="1" lang="cs-CZ"/>
              <a:t>of</a:t>
            </a:r>
            <a:r>
              <a:rPr dirty="0" lang="cs-CZ"/>
              <a:t> </a:t>
            </a:r>
            <a:r>
              <a:rPr dirty="0" err="1" lang="cs-CZ"/>
              <a:t>interests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3775805875"/>
      </p:ext>
    </p:extLst>
  </p:cSld>
  <p:clrMapOvr>
    <a:masterClrMapping/>
  </p:clrMapOvr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1_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60A7B48-649F-105F-7F13-DD9EC582A7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1"/>
            <a:ext cx="9144000" cy="96316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dirty="0" lang="en-US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5CE966F-5D94-CFA5-7F63-E51387C638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" l="1" r="-3052" t="34"/>
          <a:stretch/>
        </p:blipFill>
        <p:spPr>
          <a:xfrm>
            <a:off x="0" y="-19"/>
            <a:ext cx="5367867" cy="9597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3957EF1C-DA3C-57DE-B300-65E9CA7DBF94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47677" y="29798"/>
            <a:ext cx="7620000" cy="829076"/>
          </a:xfrm>
        </p:spPr>
        <p:txBody>
          <a:bodyPr anchor="ctr">
            <a:normAutofit/>
          </a:bodyPr>
          <a:lstStyle>
            <a:lvl1pPr algn="l">
              <a:defRPr b="0" sz="20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dirty="0" err="1" lang="cs-CZ"/>
              <a:t>Declaration</a:t>
            </a:r>
            <a:r>
              <a:rPr dirty="0" lang="cs-CZ"/>
              <a:t> </a:t>
            </a:r>
            <a:r>
              <a:rPr dirty="0" err="1" lang="cs-CZ"/>
              <a:t>of</a:t>
            </a:r>
            <a:r>
              <a:rPr dirty="0" lang="cs-CZ"/>
              <a:t> </a:t>
            </a:r>
            <a:r>
              <a:rPr dirty="0" err="1" lang="cs-CZ"/>
              <a:t>interests</a:t>
            </a:r>
            <a:endParaRPr dirty="0" lang="en-US"/>
          </a:p>
        </p:txBody>
      </p:sp>
      <p:sp>
        <p:nvSpPr>
          <p:cNvPr id="8" name="Espace réservé du contenu 12">
            <a:extLst>
              <a:ext uri="{FF2B5EF4-FFF2-40B4-BE49-F238E27FC236}">
                <a16:creationId xmlns:a16="http://schemas.microsoft.com/office/drawing/2014/main" id="{97B23987-6A49-91E4-04AB-B91D91B9EBBB}"/>
              </a:ext>
            </a:extLst>
          </p:cNvPr>
          <p:cNvSpPr>
            <a:spLocks noGrp="1"/>
          </p:cNvSpPr>
          <p:nvPr>
            <p:ph hasCustomPrompt="1" idx="11" sz="quarter"/>
          </p:nvPr>
        </p:nvSpPr>
        <p:spPr>
          <a:xfrm>
            <a:off x="447677" y="1391116"/>
            <a:ext cx="8189247" cy="2992039"/>
          </a:xfrm>
          <a:prstGeom prst="rect">
            <a:avLst/>
          </a:prstGeo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  <a:cs charset="0" panose="020B0604030504040204" pitchFamily="34" typeface="Verdana"/>
              </a:defRPr>
            </a:lvl1pPr>
            <a:lvl2pPr indent="0" marL="355591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indent="0" marL="709065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 indent="0" marL="1079473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 indent="0" marL="1435064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dirty="0" err="1" lang="cs-CZ"/>
              <a:t>Content</a:t>
            </a:r>
            <a:endParaRPr dirty="0" lang="fr-FR"/>
          </a:p>
        </p:txBody>
      </p:sp>
    </p:spTree>
    <p:extLst>
      <p:ext uri="{BB962C8B-B14F-4D97-AF65-F5344CB8AC3E}">
        <p14:creationId xmlns:p14="http://schemas.microsoft.com/office/powerpoint/2010/main" val="3486203758"/>
      </p:ext>
    </p:extLst>
  </p:cSld>
  <p:clrMapOvr>
    <a:masterClrMapping/>
  </p:clrMapOvr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 userDrawn="1">
  <p:cSld name="2_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638BD04D-623F-7CA7-1603-9520CFD36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61"/>
            <a:ext cx="9144000" cy="96316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dirty="0" lang="en-US">
              <a:solidFill>
                <a:prstClr val="white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422049-1E82-E637-85F4-D4659D8B5A24}"/>
              </a:ext>
            </a:extLst>
          </p:cNvPr>
          <p:cNvSpPr>
            <a:spLocks noGrp="1"/>
          </p:cNvSpPr>
          <p:nvPr>
            <p:ph hasCustomPrompt="1" idx="1"/>
          </p:nvPr>
        </p:nvSpPr>
        <p:spPr>
          <a:xfrm>
            <a:off x="447677" y="1661517"/>
            <a:ext cx="7620000" cy="332103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</a:defRPr>
            </a:lvl1pPr>
            <a:lvl2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charset="0" panose="020B0604030504040204" pitchFamily="34" typeface="Verdana"/>
                <a:ea charset="0" panose="020B0604030504040204" pitchFamily="34" typeface="Verdana"/>
              </a:defRPr>
            </a:lvl5pPr>
          </a:lstStyle>
          <a:p>
            <a:pPr lvl="0"/>
            <a:r>
              <a:rPr dirty="0" lang="en-US"/>
              <a:t>Edit the text style of the pattern</a:t>
            </a:r>
            <a:endParaRPr dirty="0" lang="es-ES"/>
          </a:p>
          <a:p>
            <a:pPr lvl="1"/>
            <a:r>
              <a:rPr dirty="0" lang="es-ES"/>
              <a:t>Second level</a:t>
            </a:r>
          </a:p>
          <a:p>
            <a:pPr lvl="2"/>
            <a:r>
              <a:rPr dirty="0" lang="es-ES"/>
              <a:t>Third</a:t>
            </a:r>
          </a:p>
          <a:p>
            <a:pPr lvl="3"/>
            <a:r>
              <a:rPr dirty="0" lang="es-ES"/>
              <a:t>Fourth level </a:t>
            </a:r>
          </a:p>
          <a:p>
            <a:pPr lvl="4"/>
            <a:r>
              <a:rPr dirty="0" lang="es-ES"/>
              <a:t>Fifth level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87C7B64-A6D5-DE93-51AC-469E2E1213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6" l="1" r="-3052" t="34"/>
          <a:stretch/>
        </p:blipFill>
        <p:spPr>
          <a:xfrm>
            <a:off x="0" y="-19"/>
            <a:ext cx="5367867" cy="95972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4E097112-A328-4ED2-1772-75FCB0ACFE4E}"/>
              </a:ext>
            </a:extLst>
          </p:cNvPr>
          <p:cNvSpPr>
            <a:spLocks noGrp="1"/>
          </p:cNvSpPr>
          <p:nvPr>
            <p:ph hasCustomPrompt="1" type="title"/>
          </p:nvPr>
        </p:nvSpPr>
        <p:spPr>
          <a:xfrm>
            <a:off x="447677" y="29798"/>
            <a:ext cx="7620000" cy="829076"/>
          </a:xfrm>
        </p:spPr>
        <p:txBody>
          <a:bodyPr anchor="ctr">
            <a:normAutofit/>
          </a:bodyPr>
          <a:lstStyle>
            <a:lvl1pPr algn="l">
              <a:defRPr b="0" sz="20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dirty="0" err="1" lang="cs-CZ"/>
              <a:t>Declaration</a:t>
            </a:r>
            <a:r>
              <a:rPr dirty="0" lang="cs-CZ"/>
              <a:t> </a:t>
            </a:r>
            <a:r>
              <a:rPr dirty="0" err="1" lang="cs-CZ"/>
              <a:t>of</a:t>
            </a:r>
            <a:r>
              <a:rPr dirty="0" lang="cs-CZ"/>
              <a:t> </a:t>
            </a:r>
            <a:r>
              <a:rPr dirty="0" err="1" lang="cs-CZ"/>
              <a:t>interests</a:t>
            </a:r>
            <a:endParaRPr dirty="0" lang="en-US"/>
          </a:p>
        </p:txBody>
      </p:sp>
    </p:spTree>
    <p:extLst>
      <p:ext uri="{BB962C8B-B14F-4D97-AF65-F5344CB8AC3E}">
        <p14:creationId xmlns:p14="http://schemas.microsoft.com/office/powerpoint/2010/main" val="197155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4F905-4E6D-4BAB-837A-FA602D3F14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24" y="249620"/>
            <a:ext cx="8229600" cy="857250"/>
          </a:xfrm>
        </p:spPr>
        <p:txBody>
          <a:bodyPr>
            <a:normAutofit/>
          </a:bodyPr>
          <a:lstStyle>
            <a:lvl1pPr algn="l">
              <a:defRPr sz="2700">
                <a:solidFill>
                  <a:srgbClr val="C1002A"/>
                </a:solidFill>
              </a:defRPr>
            </a:lvl1pPr>
          </a:lstStyle>
          <a:p>
            <a:r>
              <a:rPr lang="en-US" dirty="0"/>
              <a:t>Click here and edit your own profile</a:t>
            </a:r>
            <a:endParaRPr lang="cs-CZ" dirty="0"/>
          </a:p>
        </p:txBody>
      </p:sp>
      <p:sp>
        <p:nvSpPr>
          <p:cNvPr id="5" name="Espace réservé du contenu 12">
            <a:extLst>
              <a:ext uri="{FF2B5EF4-FFF2-40B4-BE49-F238E27FC236}">
                <a16:creationId xmlns:a16="http://schemas.microsoft.com/office/drawing/2014/main" id="{5B4F6994-AB69-6746-9178-E31C5F57C1E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7677" y="1391116"/>
            <a:ext cx="8189247" cy="299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5591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marL="709065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 marL="1079473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 marL="1435064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cs-CZ" dirty="0" err="1"/>
              <a:t>Content</a:t>
            </a:r>
            <a:endParaRPr lang="fr-FR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AFE6F2E-450A-CE8F-1391-9EC6D3A3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0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04F905-4E6D-4BAB-837A-FA602D3F14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24" y="249620"/>
            <a:ext cx="8229600" cy="857250"/>
          </a:xfrm>
        </p:spPr>
        <p:txBody>
          <a:bodyPr>
            <a:normAutofit/>
          </a:bodyPr>
          <a:lstStyle>
            <a:lvl1pPr algn="l">
              <a:defRPr sz="2700">
                <a:solidFill>
                  <a:srgbClr val="C1002A"/>
                </a:solidFill>
              </a:defRPr>
            </a:lvl1pPr>
          </a:lstStyle>
          <a:p>
            <a:r>
              <a:rPr lang="en-US" dirty="0"/>
              <a:t>First line of the headline</a:t>
            </a:r>
            <a:endParaRPr lang="cs-CZ" dirty="0"/>
          </a:p>
        </p:txBody>
      </p:sp>
      <p:sp>
        <p:nvSpPr>
          <p:cNvPr id="4" name="Espace réservé du contenu 12">
            <a:extLst>
              <a:ext uri="{FF2B5EF4-FFF2-40B4-BE49-F238E27FC236}">
                <a16:creationId xmlns:a16="http://schemas.microsoft.com/office/drawing/2014/main" id="{EB8FB889-FA9B-6543-57E5-8ABB0419D47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47677" y="1391116"/>
            <a:ext cx="8189247" cy="29920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55591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2pPr>
            <a:lvl3pPr marL="709065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3pPr>
            <a:lvl4pPr marL="1079473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4pPr>
            <a:lvl5pPr marL="1435064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cs-CZ" dirty="0" err="1"/>
              <a:t>Content</a:t>
            </a:r>
            <a:endParaRPr lang="fr-FR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E6959AD4-189D-B778-099C-076053E6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13" y="4821591"/>
            <a:ext cx="471997" cy="321928"/>
          </a:xfrm>
        </p:spPr>
        <p:txBody>
          <a:bodyPr/>
          <a:lstStyle>
            <a:lvl1pPr>
              <a:defRPr sz="825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0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60676885-1CB3-1212-3426-AC31108D2B33}"/>
              </a:ext>
            </a:extLst>
          </p:cNvPr>
          <p:cNvSpPr/>
          <p:nvPr userDrawn="1"/>
        </p:nvSpPr>
        <p:spPr>
          <a:xfrm>
            <a:off x="0" y="4782337"/>
            <a:ext cx="9144000" cy="361164"/>
          </a:xfrm>
          <a:prstGeom prst="rect">
            <a:avLst/>
          </a:prstGeom>
          <a:solidFill>
            <a:srgbClr val="C1002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8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1897674E-16A8-EB4C-8FFD-274426B9B8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Grafik 9" descr="Ein Bild, das Text, Schrift, Screenshot, Grafiken enthält.&#10;&#10;Automatisch generierte Beschreibung">
            <a:extLst>
              <a:ext uri="{FF2B5EF4-FFF2-40B4-BE49-F238E27FC236}">
                <a16:creationId xmlns:a16="http://schemas.microsoft.com/office/drawing/2014/main" id="{3BE10E20-49D8-B7BA-9145-E39E10522F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508" y="4298534"/>
            <a:ext cx="2266289" cy="38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02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0" r:id="rId2"/>
    <p:sldLayoutId id="2147483677" r:id="rId3"/>
    <p:sldLayoutId id="2147483678" r:id="rId4"/>
    <p:sldLayoutId id="2147483682" r:id="rId5"/>
    <p:sldLayoutId id="2147483672" r:id="rId6"/>
    <p:sldLayoutId id="2147483680" r:id="rId7"/>
    <p:sldLayoutId id="2147483665" r:id="rId8"/>
    <p:sldLayoutId id="2147483679" r:id="rId9"/>
    <p:sldLayoutId id="2147483667" r:id="rId10"/>
    <p:sldLayoutId id="2147483671" r:id="rId11"/>
    <p:sldLayoutId id="2147483681" r:id="rId12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33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65000"/>
              <a:lumOff val="3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25ADD9DD-0DEB-ADAA-3D31-6B3712049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020" y="1322539"/>
            <a:ext cx="4279310" cy="1249211"/>
          </a:xfrm>
        </p:spPr>
        <p:txBody>
          <a:bodyPr>
            <a:normAutofit/>
          </a:bodyPr>
          <a:lstStyle/>
          <a:p>
            <a:r>
              <a:rPr lang="de-DE" sz="3600" dirty="0" err="1"/>
              <a:t>Presentation</a:t>
            </a:r>
            <a:r>
              <a:rPr lang="de-DE" sz="3600" dirty="0"/>
              <a:t> Title </a:t>
            </a:r>
            <a:br>
              <a:rPr lang="de-DE" sz="3600" dirty="0"/>
            </a:br>
            <a:r>
              <a:rPr lang="de-DE" sz="3600" dirty="0"/>
              <a:t>Goes Here</a:t>
            </a:r>
          </a:p>
        </p:txBody>
      </p:sp>
      <p:sp>
        <p:nvSpPr>
          <p:cNvPr id="5" name="Untertitel 2">
            <a:extLst>
              <a:ext uri="{FF2B5EF4-FFF2-40B4-BE49-F238E27FC236}">
                <a16:creationId xmlns:a16="http://schemas.microsoft.com/office/drawing/2014/main" id="{4CB67746-FF55-0791-65C3-1E533702E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020" y="2571750"/>
            <a:ext cx="4279310" cy="459685"/>
          </a:xfrm>
        </p:spPr>
        <p:txBody>
          <a:bodyPr/>
          <a:lstStyle/>
          <a:p>
            <a:r>
              <a:rPr lang="de-DE" dirty="0" err="1">
                <a:latin typeface="Verdana" panose="020B0604030504040204" pitchFamily="34" charset="0"/>
              </a:rPr>
              <a:t>Presentation</a:t>
            </a:r>
            <a:r>
              <a:rPr lang="de-DE" dirty="0">
                <a:latin typeface="Verdana" panose="020B0604030504040204" pitchFamily="34" charset="0"/>
              </a:rPr>
              <a:t> Sub-title Goes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ADB7092-EE59-2285-3B82-53AA729C512D}"/>
              </a:ext>
            </a:extLst>
          </p:cNvPr>
          <p:cNvSpPr txBox="1">
            <a:spLocks/>
          </p:cNvSpPr>
          <p:nvPr/>
        </p:nvSpPr>
        <p:spPr>
          <a:xfrm>
            <a:off x="402020" y="3031435"/>
            <a:ext cx="7095611" cy="880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457200">
              <a:spcBef>
                <a:spcPct val="0"/>
              </a:spcBef>
              <a:defRPr/>
            </a:pPr>
            <a:r>
              <a:rPr lang="en-US" sz="1200" dirty="0">
                <a:solidFill>
                  <a:prstClr val="white"/>
                </a:solidFill>
                <a:latin typeface="Verdana"/>
                <a:cs typeface="Verdana"/>
              </a:rPr>
              <a:t>Date:</a:t>
            </a:r>
          </a:p>
          <a:p>
            <a:pPr defTabSz="457200">
              <a:spcBef>
                <a:spcPct val="0"/>
              </a:spcBef>
              <a:defRPr/>
            </a:pPr>
            <a:r>
              <a:rPr lang="en-US" sz="1200" dirty="0">
                <a:solidFill>
                  <a:prstClr val="white"/>
                </a:solidFill>
                <a:latin typeface="Verdana"/>
                <a:cs typeface="Verdana"/>
              </a:rPr>
              <a:t>Name: </a:t>
            </a:r>
          </a:p>
        </p:txBody>
      </p:sp>
    </p:spTree>
    <p:extLst>
      <p:ext uri="{BB962C8B-B14F-4D97-AF65-F5344CB8AC3E}">
        <p14:creationId xmlns:p14="http://schemas.microsoft.com/office/powerpoint/2010/main" val="214055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9B5ECFB-589A-3EA6-610E-95010F8E9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64D81A9-387E-F31F-3BCB-5A54396E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004510-6DBD-CE5F-6330-A62E1CC8DD6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196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DCD21D-A082-C0E8-F073-0A8813D07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08FFD-CEA0-C934-0D46-A9639EFB91F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9602FB-0F23-2184-2BB9-103530A33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674E-16A8-EB4C-8FFD-274426B9B8AB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35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CC5242-240F-8119-91C2-1D7B6BE5E0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474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6651F5DE3B904A8D39B67A5C99C5CF" ma:contentTypeVersion="17" ma:contentTypeDescription="Ein neues Dokument erstellen." ma:contentTypeScope="" ma:versionID="d62f1b5d449286dec1279029df10a930">
  <xsd:schema xmlns:xsd="http://www.w3.org/2001/XMLSchema" xmlns:xs="http://www.w3.org/2001/XMLSchema" xmlns:p="http://schemas.microsoft.com/office/2006/metadata/properties" xmlns:ns2="8cce29ee-e15c-48d3-82ce-ba4722b44f7d" xmlns:ns3="85978c5f-7ba0-4905-bfe4-177c3f569d7f" targetNamespace="http://schemas.microsoft.com/office/2006/metadata/properties" ma:root="true" ma:fieldsID="81b5dd1297d1b3bc53480d74541e5677" ns2:_="" ns3:_="">
    <xsd:import namespace="8cce29ee-e15c-48d3-82ce-ba4722b44f7d"/>
    <xsd:import namespace="85978c5f-7ba0-4905-bfe4-177c3f569d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ce29ee-e15c-48d3-82ce-ba4722b44f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372cbc-bc11-46ca-92f3-7987f007322a}" ma:internalName="TaxCatchAll" ma:showField="CatchAllData" ma:web="8cce29ee-e15c-48d3-82ce-ba4722b44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78c5f-7ba0-4905-bfe4-177c3f569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222a986-bb6c-4a2b-b40f-47da8bd952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ce29ee-e15c-48d3-82ce-ba4722b44f7d" xsi:nil="true"/>
    <lcf76f155ced4ddcb4097134ff3c332f xmlns="85978c5f-7ba0-4905-bfe4-177c3f569d7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8E3708A-7308-4340-AF1C-0649FA0EFF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7CA19F-1778-45E6-B17D-D7A1188040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ce29ee-e15c-48d3-82ce-ba4722b44f7d"/>
    <ds:schemaRef ds:uri="85978c5f-7ba0-4905-bfe4-177c3f569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65D07E-C710-42AA-8619-D3F4578CF638}">
  <ds:schemaRefs>
    <ds:schemaRef ds:uri="http://schemas.microsoft.com/office/2006/metadata/properties"/>
    <ds:schemaRef ds:uri="http://schemas.microsoft.com/office/infopath/2007/PartnerControls"/>
    <ds:schemaRef ds:uri="8cce29ee-e15c-48d3-82ce-ba4722b44f7d"/>
    <ds:schemaRef ds:uri="85978c5f-7ba0-4905-bfe4-177c3f569d7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15</Words>
  <Application>Microsoft Office PowerPoint</Application>
  <PresentationFormat>‫הצגה על המסך (16:9)</PresentationFormat>
  <Paragraphs>6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Frutiger</vt:lpstr>
      <vt:lpstr>Verdana</vt:lpstr>
      <vt:lpstr>Verdana Pro</vt:lpstr>
      <vt:lpstr>Template_Office</vt:lpstr>
      <vt:lpstr>Presentation Title  Goes Here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  in One or Two Lines</dc:title>
  <dc:creator>Esgo Esgo</dc:creator>
  <cp:lastModifiedBy>Tal Nissim</cp:lastModifiedBy>
  <cp:revision>42</cp:revision>
  <dcterms:created xsi:type="dcterms:W3CDTF">2020-04-15T16:22:23Z</dcterms:created>
  <dcterms:modified xsi:type="dcterms:W3CDTF">2024-01-11T15:19:50Z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0x010100BA6651F5DE3B904A8D39B67A5C99C5CF</vt:lpwstr>
  </property>
  <property fmtid="{D5CDD505-2E9C-101B-9397-08002B2CF9AE}" name="MediaServiceImageTags" pid="3">
    <vt:lpwstr/>
  </property>
  <property fmtid="{D5CDD505-2E9C-101B-9397-08002B2CF9AE}" name="NXPowerLiteLastOptimized" pid="4">
    <vt:lpwstr>706307</vt:lpwstr>
  </property>
  <property fmtid="{D5CDD505-2E9C-101B-9397-08002B2CF9AE}" name="NXPowerLiteSettings" pid="5">
    <vt:lpwstr>F7000400038000</vt:lpwstr>
  </property>
  <property fmtid="{D5CDD505-2E9C-101B-9397-08002B2CF9AE}" name="NXPowerLiteVersion" pid="6">
    <vt:lpwstr>S10.0.0</vt:lpwstr>
  </property>
</Properties>
</file>