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0"/>
  </p:notesMasterIdLst>
  <p:sldIdLst>
    <p:sldId id="2570" r:id="rId5"/>
    <p:sldId id="2566" r:id="rId6"/>
    <p:sldId id="2560" r:id="rId7"/>
    <p:sldId id="2565" r:id="rId8"/>
    <p:sldId id="2569" r:id="rId9"/>
  </p:sldIdLst>
  <p:sldSz cx="9144000" cy="5143500" type="screen16x9"/>
  <p:notesSz cx="6858000" cy="9144000"/>
  <p:defaultTextStyle>
    <a:defPPr>
      <a:defRPr lang="cs-CZ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5175E-A9B4-0441-A31A-EF38E0EA2AD4}" v="20" dt="2024-12-10T09:10:10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58"/>
  </p:normalViewPr>
  <p:slideViewPr>
    <p:cSldViewPr snapToGrid="0">
      <p:cViewPr varScale="1">
        <p:scale>
          <a:sx n="108" d="100"/>
          <a:sy n="108" d="100"/>
        </p:scale>
        <p:origin x="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a Bruder" userId="14189625-5cb4-4696-ad22-5c6010b9ab22" providerId="ADAL" clId="{A98EE028-2B25-FC4C-BD42-997259D504BC}"/>
    <pc:docChg chg="custSel modMainMaster">
      <pc:chgData name="Alina Bruder" userId="14189625-5cb4-4696-ad22-5c6010b9ab22" providerId="ADAL" clId="{A98EE028-2B25-FC4C-BD42-997259D504BC}" dt="2024-06-25T10:46:46.014" v="5" actId="167"/>
      <pc:docMkLst>
        <pc:docMk/>
      </pc:docMkLst>
      <pc:sldMasterChg chg="modSldLayout">
        <pc:chgData name="Alina Bruder" userId="14189625-5cb4-4696-ad22-5c6010b9ab22" providerId="ADAL" clId="{A98EE028-2B25-FC4C-BD42-997259D504BC}" dt="2024-06-25T10:46:46.014" v="5" actId="167"/>
        <pc:sldMasterMkLst>
          <pc:docMk/>
          <pc:sldMasterMk cId="3104021671" sldId="2147483661"/>
        </pc:sldMasterMkLst>
        <pc:sldLayoutChg chg="addSp delSp modSp mod">
          <pc:chgData name="Alina Bruder" userId="14189625-5cb4-4696-ad22-5c6010b9ab22" providerId="ADAL" clId="{A98EE028-2B25-FC4C-BD42-997259D504BC}" dt="2024-06-25T10:46:46.014" v="5" actId="167"/>
          <pc:sldLayoutMkLst>
            <pc:docMk/>
            <pc:sldMasterMk cId="3104021671" sldId="2147483661"/>
            <pc:sldLayoutMk cId="2237771088" sldId="2147483678"/>
          </pc:sldLayoutMkLst>
        </pc:sldLayoutChg>
      </pc:sldMasterChg>
    </pc:docChg>
  </pc:docChgLst>
  <pc:docChgLst>
    <pc:chgData name="Kerstin Frühwirth" userId="e65a186c-80d2-4556-82ec-f28479490110" providerId="ADAL" clId="{9D35175E-A9B4-0441-A31A-EF38E0EA2AD4}"/>
    <pc:docChg chg="undo custSel addSld delSld modSld modMainMaster">
      <pc:chgData name="Kerstin Frühwirth" userId="e65a186c-80d2-4556-82ec-f28479490110" providerId="ADAL" clId="{9D35175E-A9B4-0441-A31A-EF38E0EA2AD4}" dt="2024-12-10T09:10:26.908" v="71" actId="478"/>
      <pc:docMkLst>
        <pc:docMk/>
      </pc:docMkLst>
      <pc:sldChg chg="del">
        <pc:chgData name="Kerstin Frühwirth" userId="e65a186c-80d2-4556-82ec-f28479490110" providerId="ADAL" clId="{9D35175E-A9B4-0441-A31A-EF38E0EA2AD4}" dt="2024-12-10T09:05:51.048" v="50" actId="2696"/>
        <pc:sldMkLst>
          <pc:docMk/>
          <pc:sldMk cId="124474371" sldId="2562"/>
        </pc:sldMkLst>
      </pc:sldChg>
      <pc:sldChg chg="del">
        <pc:chgData name="Kerstin Frühwirth" userId="e65a186c-80d2-4556-82ec-f28479490110" providerId="ADAL" clId="{9D35175E-A9B4-0441-A31A-EF38E0EA2AD4}" dt="2024-12-10T09:06:29.643" v="54" actId="2696"/>
        <pc:sldMkLst>
          <pc:docMk/>
          <pc:sldMk cId="2140558470" sldId="2564"/>
        </pc:sldMkLst>
      </pc:sldChg>
      <pc:sldChg chg="modSp new mod">
        <pc:chgData name="Kerstin Frühwirth" userId="e65a186c-80d2-4556-82ec-f28479490110" providerId="ADAL" clId="{9D35175E-A9B4-0441-A31A-EF38E0EA2AD4}" dt="2024-12-10T09:06:48.082" v="64"/>
        <pc:sldMkLst>
          <pc:docMk/>
          <pc:sldMk cId="4277770398" sldId="2569"/>
        </pc:sldMkLst>
        <pc:spChg chg="mod">
          <ac:chgData name="Kerstin Frühwirth" userId="e65a186c-80d2-4556-82ec-f28479490110" providerId="ADAL" clId="{9D35175E-A9B4-0441-A31A-EF38E0EA2AD4}" dt="2024-12-10T09:06:48.082" v="64"/>
          <ac:spMkLst>
            <pc:docMk/>
            <pc:sldMk cId="4277770398" sldId="2569"/>
            <ac:spMk id="2" creationId="{B68B6933-2418-D499-2103-697C9D283CC7}"/>
          </ac:spMkLst>
        </pc:spChg>
      </pc:sldChg>
      <pc:sldChg chg="addSp delSp modSp new mod">
        <pc:chgData name="Kerstin Frühwirth" userId="e65a186c-80d2-4556-82ec-f28479490110" providerId="ADAL" clId="{9D35175E-A9B4-0441-A31A-EF38E0EA2AD4}" dt="2024-12-10T09:07:32.273" v="66" actId="1076"/>
        <pc:sldMkLst>
          <pc:docMk/>
          <pc:sldMk cId="3064717668" sldId="2570"/>
        </pc:sldMkLst>
        <pc:spChg chg="del">
          <ac:chgData name="Kerstin Frühwirth" userId="e65a186c-80d2-4556-82ec-f28479490110" providerId="ADAL" clId="{9D35175E-A9B4-0441-A31A-EF38E0EA2AD4}" dt="2024-12-10T09:06:18.453" v="52" actId="478"/>
          <ac:spMkLst>
            <pc:docMk/>
            <pc:sldMk cId="3064717668" sldId="2570"/>
            <ac:spMk id="2" creationId="{8D249715-383F-3FD3-807C-C6150A1F5B85}"/>
          </ac:spMkLst>
        </pc:spChg>
        <pc:spChg chg="del">
          <ac:chgData name="Kerstin Frühwirth" userId="e65a186c-80d2-4556-82ec-f28479490110" providerId="ADAL" clId="{9D35175E-A9B4-0441-A31A-EF38E0EA2AD4}" dt="2024-12-10T09:06:18.453" v="52" actId="478"/>
          <ac:spMkLst>
            <pc:docMk/>
            <pc:sldMk cId="3064717668" sldId="2570"/>
            <ac:spMk id="3" creationId="{865C4AB9-D135-C5F3-8BD9-1AC29ACDA057}"/>
          </ac:spMkLst>
        </pc:spChg>
        <pc:spChg chg="add mod">
          <ac:chgData name="Kerstin Frühwirth" userId="e65a186c-80d2-4556-82ec-f28479490110" providerId="ADAL" clId="{9D35175E-A9B4-0441-A31A-EF38E0EA2AD4}" dt="2024-12-10T09:07:32.273" v="66" actId="1076"/>
          <ac:spMkLst>
            <pc:docMk/>
            <pc:sldMk cId="3064717668" sldId="2570"/>
            <ac:spMk id="5" creationId="{BACC3D71-0CC4-DEB3-9D3D-79AA0B0B65BD}"/>
          </ac:spMkLst>
        </pc:spChg>
        <pc:spChg chg="add mod">
          <ac:chgData name="Kerstin Frühwirth" userId="e65a186c-80d2-4556-82ec-f28479490110" providerId="ADAL" clId="{9D35175E-A9B4-0441-A31A-EF38E0EA2AD4}" dt="2024-12-10T09:07:32.273" v="66" actId="1076"/>
          <ac:spMkLst>
            <pc:docMk/>
            <pc:sldMk cId="3064717668" sldId="2570"/>
            <ac:spMk id="6" creationId="{32B141BA-3D2F-F40A-D7FC-D2FAB14F89D0}"/>
          </ac:spMkLst>
        </pc:spChg>
        <pc:spChg chg="add mod">
          <ac:chgData name="Kerstin Frühwirth" userId="e65a186c-80d2-4556-82ec-f28479490110" providerId="ADAL" clId="{9D35175E-A9B4-0441-A31A-EF38E0EA2AD4}" dt="2024-12-10T09:07:32.273" v="66" actId="1076"/>
          <ac:spMkLst>
            <pc:docMk/>
            <pc:sldMk cId="3064717668" sldId="2570"/>
            <ac:spMk id="7" creationId="{19E950B9-9891-3683-BCD6-708FEF0A76F4}"/>
          </ac:spMkLst>
        </pc:spChg>
      </pc:sldChg>
      <pc:sldMasterChg chg="modSldLayout">
        <pc:chgData name="Kerstin Frühwirth" userId="e65a186c-80d2-4556-82ec-f28479490110" providerId="ADAL" clId="{9D35175E-A9B4-0441-A31A-EF38E0EA2AD4}" dt="2024-12-10T09:10:26.908" v="71" actId="478"/>
        <pc:sldMasterMkLst>
          <pc:docMk/>
          <pc:sldMasterMk cId="3104021671" sldId="2147483661"/>
        </pc:sldMasterMkLst>
        <pc:sldLayoutChg chg="addSp delSp modSp mod">
          <pc:chgData name="Kerstin Frühwirth" userId="e65a186c-80d2-4556-82ec-f28479490110" providerId="ADAL" clId="{9D35175E-A9B4-0441-A31A-EF38E0EA2AD4}" dt="2024-12-10T09:01:59.341" v="47"/>
          <pc:sldLayoutMkLst>
            <pc:docMk/>
            <pc:sldMasterMk cId="3104021671" sldId="2147483661"/>
            <pc:sldLayoutMk cId="2103026422" sldId="2147483670"/>
          </pc:sldLayoutMkLst>
          <pc:spChg chg="add mod">
            <ac:chgData name="Kerstin Frühwirth" userId="e65a186c-80d2-4556-82ec-f28479490110" providerId="ADAL" clId="{9D35175E-A9B4-0441-A31A-EF38E0EA2AD4}" dt="2024-12-10T09:01:59.341" v="47"/>
            <ac:spMkLst>
              <pc:docMk/>
              <pc:sldMasterMk cId="3104021671" sldId="2147483661"/>
              <pc:sldLayoutMk cId="2103026422" sldId="2147483670"/>
              <ac:spMk id="6" creationId="{F901C17A-7D02-8B85-6645-11A5E0CBB76B}"/>
            </ac:spMkLst>
          </pc:spChg>
          <pc:picChg chg="add mod">
            <ac:chgData name="Kerstin Frühwirth" userId="e65a186c-80d2-4556-82ec-f28479490110" providerId="ADAL" clId="{9D35175E-A9B4-0441-A31A-EF38E0EA2AD4}" dt="2024-12-10T09:01:44.450" v="46" actId="167"/>
            <ac:picMkLst>
              <pc:docMk/>
              <pc:sldMasterMk cId="3104021671" sldId="2147483661"/>
              <pc:sldLayoutMk cId="2103026422" sldId="2147483670"/>
              <ac:picMk id="5" creationId="{831A1315-A068-60CF-714D-9200CD6C1C19}"/>
            </ac:picMkLst>
          </pc:picChg>
          <pc:picChg chg="del">
            <ac:chgData name="Kerstin Frühwirth" userId="e65a186c-80d2-4556-82ec-f28479490110" providerId="ADAL" clId="{9D35175E-A9B4-0441-A31A-EF38E0EA2AD4}" dt="2024-12-10T08:57:01.926" v="18" actId="478"/>
            <ac:picMkLst>
              <pc:docMk/>
              <pc:sldMasterMk cId="3104021671" sldId="2147483661"/>
              <pc:sldLayoutMk cId="2103026422" sldId="2147483670"/>
              <ac:picMk id="10" creationId="{C7CAE9AD-489D-E100-8909-896CCFFF5F10}"/>
            </ac:picMkLst>
          </pc:picChg>
        </pc:sldLayoutChg>
        <pc:sldLayoutChg chg="addSp delSp modSp mod">
          <pc:chgData name="Kerstin Frühwirth" userId="e65a186c-80d2-4556-82ec-f28479490110" providerId="ADAL" clId="{9D35175E-A9B4-0441-A31A-EF38E0EA2AD4}" dt="2024-12-10T09:04:55.828" v="48"/>
          <pc:sldLayoutMkLst>
            <pc:docMk/>
            <pc:sldMasterMk cId="3104021671" sldId="2147483661"/>
            <pc:sldLayoutMk cId="430523367" sldId="2147483671"/>
          </pc:sldLayoutMkLst>
          <pc:spChg chg="add mod">
            <ac:chgData name="Kerstin Frühwirth" userId="e65a186c-80d2-4556-82ec-f28479490110" providerId="ADAL" clId="{9D35175E-A9B4-0441-A31A-EF38E0EA2AD4}" dt="2024-12-10T09:04:55.828" v="48"/>
            <ac:spMkLst>
              <pc:docMk/>
              <pc:sldMasterMk cId="3104021671" sldId="2147483661"/>
              <pc:sldLayoutMk cId="430523367" sldId="2147483671"/>
              <ac:spMk id="2" creationId="{624830BD-EE0D-F699-2F0C-E337DDD90FB4}"/>
            </ac:spMkLst>
          </pc:spChg>
          <pc:picChg chg="add del mod">
            <ac:chgData name="Kerstin Frühwirth" userId="e65a186c-80d2-4556-82ec-f28479490110" providerId="ADAL" clId="{9D35175E-A9B4-0441-A31A-EF38E0EA2AD4}" dt="2024-12-10T08:59:24.377" v="42" actId="478"/>
            <ac:picMkLst>
              <pc:docMk/>
              <pc:sldMasterMk cId="3104021671" sldId="2147483661"/>
              <pc:sldLayoutMk cId="430523367" sldId="2147483671"/>
              <ac:picMk id="3" creationId="{F6B8BD69-57C3-0AF3-0371-C1BB948BFB91}"/>
            </ac:picMkLst>
          </pc:picChg>
          <pc:picChg chg="del">
            <ac:chgData name="Kerstin Frühwirth" userId="e65a186c-80d2-4556-82ec-f28479490110" providerId="ADAL" clId="{9D35175E-A9B4-0441-A31A-EF38E0EA2AD4}" dt="2024-12-10T08:59:25.596" v="43" actId="478"/>
            <ac:picMkLst>
              <pc:docMk/>
              <pc:sldMasterMk cId="3104021671" sldId="2147483661"/>
              <pc:sldLayoutMk cId="430523367" sldId="2147483671"/>
              <ac:picMk id="4" creationId="{6FAA14C1-77AD-BE2B-2A89-D383D54008AA}"/>
            </ac:picMkLst>
          </pc:picChg>
          <pc:picChg chg="add mod">
            <ac:chgData name="Kerstin Frühwirth" userId="e65a186c-80d2-4556-82ec-f28479490110" providerId="ADAL" clId="{9D35175E-A9B4-0441-A31A-EF38E0EA2AD4}" dt="2024-12-10T08:59:30.321" v="45" actId="167"/>
            <ac:picMkLst>
              <pc:docMk/>
              <pc:sldMasterMk cId="3104021671" sldId="2147483661"/>
              <pc:sldLayoutMk cId="430523367" sldId="2147483671"/>
              <ac:picMk id="5" creationId="{8D35F689-F014-82D2-A960-58519361CBA6}"/>
            </ac:picMkLst>
          </pc:picChg>
        </pc:sldLayoutChg>
        <pc:sldLayoutChg chg="addSp delSp modSp mod">
          <pc:chgData name="Kerstin Frühwirth" userId="e65a186c-80d2-4556-82ec-f28479490110" providerId="ADAL" clId="{9D35175E-A9B4-0441-A31A-EF38E0EA2AD4}" dt="2024-12-10T08:58:38.528" v="36" actId="167"/>
          <pc:sldLayoutMkLst>
            <pc:docMk/>
            <pc:sldMasterMk cId="3104021671" sldId="2147483661"/>
            <pc:sldLayoutMk cId="3486203758" sldId="2147483672"/>
          </pc:sldLayoutMkLst>
          <pc:picChg chg="del">
            <ac:chgData name="Kerstin Frühwirth" userId="e65a186c-80d2-4556-82ec-f28479490110" providerId="ADAL" clId="{9D35175E-A9B4-0441-A31A-EF38E0EA2AD4}" dt="2024-12-10T08:58:27.805" v="33" actId="478"/>
            <ac:picMkLst>
              <pc:docMk/>
              <pc:sldMasterMk cId="3104021671" sldId="2147483661"/>
              <pc:sldLayoutMk cId="3486203758" sldId="2147483672"/>
              <ac:picMk id="3" creationId="{0B1B09B2-F26D-C1EA-C5D3-B14DB5052F72}"/>
            </ac:picMkLst>
          </pc:picChg>
          <pc:picChg chg="add mod">
            <ac:chgData name="Kerstin Frühwirth" userId="e65a186c-80d2-4556-82ec-f28479490110" providerId="ADAL" clId="{9D35175E-A9B4-0441-A31A-EF38E0EA2AD4}" dt="2024-12-10T08:58:38.528" v="36" actId="167"/>
            <ac:picMkLst>
              <pc:docMk/>
              <pc:sldMasterMk cId="3104021671" sldId="2147483661"/>
              <pc:sldLayoutMk cId="3486203758" sldId="2147483672"/>
              <ac:picMk id="4" creationId="{D63EE689-003A-FF01-F420-1A05864A95CC}"/>
            </ac:picMkLst>
          </pc:picChg>
        </pc:sldLayoutChg>
        <pc:sldLayoutChg chg="addSp delSp modSp mod">
          <pc:chgData name="Kerstin Frühwirth" userId="e65a186c-80d2-4556-82ec-f28479490110" providerId="ADAL" clId="{9D35175E-A9B4-0441-A31A-EF38E0EA2AD4}" dt="2024-12-10T08:57:53.953" v="29" actId="167"/>
          <pc:sldLayoutMkLst>
            <pc:docMk/>
            <pc:sldMasterMk cId="3104021671" sldId="2147483661"/>
            <pc:sldLayoutMk cId="2237771088" sldId="2147483678"/>
          </pc:sldLayoutMkLst>
          <pc:picChg chg="add del">
            <ac:chgData name="Kerstin Frühwirth" userId="e65a186c-80d2-4556-82ec-f28479490110" providerId="ADAL" clId="{9D35175E-A9B4-0441-A31A-EF38E0EA2AD4}" dt="2024-12-10T08:57:38.613" v="25" actId="478"/>
            <ac:picMkLst>
              <pc:docMk/>
              <pc:sldMasterMk cId="3104021671" sldId="2147483661"/>
              <pc:sldLayoutMk cId="2237771088" sldId="2147483678"/>
              <ac:picMk id="3" creationId="{9018D537-E116-931F-6FF5-94F9D92F65A3}"/>
            </ac:picMkLst>
          </pc:picChg>
          <pc:picChg chg="add mod">
            <ac:chgData name="Kerstin Frühwirth" userId="e65a186c-80d2-4556-82ec-f28479490110" providerId="ADAL" clId="{9D35175E-A9B4-0441-A31A-EF38E0EA2AD4}" dt="2024-12-10T08:57:53.953" v="29" actId="167"/>
            <ac:picMkLst>
              <pc:docMk/>
              <pc:sldMasterMk cId="3104021671" sldId="2147483661"/>
              <pc:sldLayoutMk cId="2237771088" sldId="2147483678"/>
              <ac:picMk id="4" creationId="{6547F7E6-EA5E-0F46-B06E-89E3660F2295}"/>
            </ac:picMkLst>
          </pc:picChg>
        </pc:sldLayoutChg>
        <pc:sldLayoutChg chg="addSp delSp modSp mod">
          <pc:chgData name="Kerstin Frühwirth" userId="e65a186c-80d2-4556-82ec-f28479490110" providerId="ADAL" clId="{9D35175E-A9B4-0441-A31A-EF38E0EA2AD4}" dt="2024-12-10T09:10:26.908" v="71" actId="478"/>
          <pc:sldLayoutMkLst>
            <pc:docMk/>
            <pc:sldMasterMk cId="3104021671" sldId="2147483661"/>
            <pc:sldLayoutMk cId="3872291954" sldId="2147483683"/>
          </pc:sldLayoutMkLst>
          <pc:spChg chg="add del mod">
            <ac:chgData name="Kerstin Frühwirth" userId="e65a186c-80d2-4556-82ec-f28479490110" providerId="ADAL" clId="{9D35175E-A9B4-0441-A31A-EF38E0EA2AD4}" dt="2024-12-10T09:09:35.289" v="68" actId="478"/>
            <ac:spMkLst>
              <pc:docMk/>
              <pc:sldMasterMk cId="3104021671" sldId="2147483661"/>
              <pc:sldLayoutMk cId="3872291954" sldId="2147483683"/>
              <ac:spMk id="2" creationId="{AF002B46-052B-597D-BB51-6FB0E3C934CF}"/>
            </ac:spMkLst>
          </pc:spChg>
          <pc:spChg chg="add del mod">
            <ac:chgData name="Kerstin Frühwirth" userId="e65a186c-80d2-4556-82ec-f28479490110" providerId="ADAL" clId="{9D35175E-A9B4-0441-A31A-EF38E0EA2AD4}" dt="2024-12-10T09:10:26.908" v="71" actId="478"/>
            <ac:spMkLst>
              <pc:docMk/>
              <pc:sldMasterMk cId="3104021671" sldId="2147483661"/>
              <pc:sldLayoutMk cId="3872291954" sldId="2147483683"/>
              <ac:spMk id="7" creationId="{3930BDAB-84E2-8768-788D-20D935516A2B}"/>
            </ac:spMkLst>
          </pc:spChg>
          <pc:picChg chg="add mod">
            <ac:chgData name="Kerstin Frühwirth" userId="e65a186c-80d2-4556-82ec-f28479490110" providerId="ADAL" clId="{9D35175E-A9B4-0441-A31A-EF38E0EA2AD4}" dt="2024-12-10T08:56:38.936" v="11" actId="14100"/>
            <ac:picMkLst>
              <pc:docMk/>
              <pc:sldMasterMk cId="3104021671" sldId="2147483661"/>
              <pc:sldLayoutMk cId="3872291954" sldId="2147483683"/>
              <ac:picMk id="6" creationId="{B4D24108-C4E0-40AD-F127-C6AD0E1C41C5}"/>
            </ac:picMkLst>
          </pc:picChg>
          <pc:picChg chg="add del">
            <ac:chgData name="Kerstin Frühwirth" userId="e65a186c-80d2-4556-82ec-f28479490110" providerId="ADAL" clId="{9D35175E-A9B4-0441-A31A-EF38E0EA2AD4}" dt="2024-12-10T08:56:26.942" v="6" actId="478"/>
            <ac:picMkLst>
              <pc:docMk/>
              <pc:sldMasterMk cId="3104021671" sldId="2147483661"/>
              <pc:sldLayoutMk cId="3872291954" sldId="2147483683"/>
              <ac:picMk id="7" creationId="{B64148F0-6DB6-387E-4C97-3ED3F3CA5E7D}"/>
            </ac:picMkLst>
          </pc:picChg>
        </pc:sldLayoutChg>
        <pc:sldLayoutChg chg="addSp delSp modSp mod">
          <pc:chgData name="Kerstin Frühwirth" userId="e65a186c-80d2-4556-82ec-f28479490110" providerId="ADAL" clId="{9D35175E-A9B4-0441-A31A-EF38E0EA2AD4}" dt="2024-12-10T08:56:55.870" v="17" actId="14100"/>
          <pc:sldLayoutMkLst>
            <pc:docMk/>
            <pc:sldMasterMk cId="3104021671" sldId="2147483661"/>
            <pc:sldLayoutMk cId="2861125641" sldId="2147483684"/>
          </pc:sldLayoutMkLst>
          <pc:picChg chg="add mod">
            <ac:chgData name="Kerstin Frühwirth" userId="e65a186c-80d2-4556-82ec-f28479490110" providerId="ADAL" clId="{9D35175E-A9B4-0441-A31A-EF38E0EA2AD4}" dt="2024-12-10T08:56:55.870" v="17" actId="14100"/>
            <ac:picMkLst>
              <pc:docMk/>
              <pc:sldMasterMk cId="3104021671" sldId="2147483661"/>
              <pc:sldLayoutMk cId="2861125641" sldId="2147483684"/>
              <ac:picMk id="6" creationId="{06B751C1-FE9E-11C8-B410-5539A2358ECE}"/>
            </ac:picMkLst>
          </pc:picChg>
          <pc:picChg chg="del">
            <ac:chgData name="Kerstin Frühwirth" userId="e65a186c-80d2-4556-82ec-f28479490110" providerId="ADAL" clId="{9D35175E-A9B4-0441-A31A-EF38E0EA2AD4}" dt="2024-12-10T08:56:44.173" v="12" actId="478"/>
            <ac:picMkLst>
              <pc:docMk/>
              <pc:sldMasterMk cId="3104021671" sldId="2147483661"/>
              <pc:sldLayoutMk cId="2861125641" sldId="2147483684"/>
              <ac:picMk id="7" creationId="{B6E45947-2638-4C0D-9DB3-B26E5DFBEDFE}"/>
            </ac:picMkLst>
          </pc:picChg>
        </pc:sldLayoutChg>
      </pc:sldMasterChg>
    </pc:docChg>
  </pc:docChgLst>
  <pc:docChgLst>
    <pc:chgData name="Alina Bruder" userId="14189625-5cb4-4696-ad22-5c6010b9ab22" providerId="ADAL" clId="{52BC6B7F-5EF0-CF4C-8757-5C8FA4DA860A}"/>
    <pc:docChg chg="undo custSel addSld sldOrd modMainMaster">
      <pc:chgData name="Alina Bruder" userId="14189625-5cb4-4696-ad22-5c6010b9ab22" providerId="ADAL" clId="{52BC6B7F-5EF0-CF4C-8757-5C8FA4DA860A}" dt="2024-06-27T10:21:39.185" v="58" actId="167"/>
      <pc:docMkLst>
        <pc:docMk/>
      </pc:docMkLst>
      <pc:sldChg chg="ord">
        <pc:chgData name="Alina Bruder" userId="14189625-5cb4-4696-ad22-5c6010b9ab22" providerId="ADAL" clId="{52BC6B7F-5EF0-CF4C-8757-5C8FA4DA860A}" dt="2024-06-27T09:36:10.220" v="20" actId="20578"/>
        <pc:sldMkLst>
          <pc:docMk/>
          <pc:sldMk cId="2140558470" sldId="2564"/>
        </pc:sldMkLst>
      </pc:sldChg>
      <pc:sldChg chg="new">
        <pc:chgData name="Alina Bruder" userId="14189625-5cb4-4696-ad22-5c6010b9ab22" providerId="ADAL" clId="{52BC6B7F-5EF0-CF4C-8757-5C8FA4DA860A}" dt="2024-06-27T09:36:03.933" v="18" actId="680"/>
        <pc:sldMkLst>
          <pc:docMk/>
          <pc:sldMk cId="2182248572" sldId="2567"/>
        </pc:sldMkLst>
      </pc:sldChg>
      <pc:sldChg chg="new">
        <pc:chgData name="Alina Bruder" userId="14189625-5cb4-4696-ad22-5c6010b9ab22" providerId="ADAL" clId="{52BC6B7F-5EF0-CF4C-8757-5C8FA4DA860A}" dt="2024-06-27T09:36:05.441" v="19" actId="680"/>
        <pc:sldMkLst>
          <pc:docMk/>
          <pc:sldMk cId="1159249171" sldId="2568"/>
        </pc:sldMkLst>
      </pc:sldChg>
      <pc:sldMasterChg chg="addSldLayout delSldLayout modSldLayout sldLayoutOrd">
        <pc:chgData name="Alina Bruder" userId="14189625-5cb4-4696-ad22-5c6010b9ab22" providerId="ADAL" clId="{52BC6B7F-5EF0-CF4C-8757-5C8FA4DA860A}" dt="2024-06-27T10:21:39.185" v="58" actId="167"/>
        <pc:sldMasterMkLst>
          <pc:docMk/>
          <pc:sldMasterMk cId="3104021671" sldId="2147483661"/>
        </pc:sldMasterMkLst>
        <pc:sldLayoutChg chg="del">
          <pc:chgData name="Alina Bruder" userId="14189625-5cb4-4696-ad22-5c6010b9ab22" providerId="ADAL" clId="{52BC6B7F-5EF0-CF4C-8757-5C8FA4DA860A}" dt="2024-06-27T09:48:10.141" v="22" actId="2696"/>
          <pc:sldLayoutMkLst>
            <pc:docMk/>
            <pc:sldMasterMk cId="3104021671" sldId="2147483661"/>
            <pc:sldLayoutMk cId="1596003071" sldId="2147483665"/>
          </pc:sldLayoutMkLst>
        </pc:sldLayoutChg>
        <pc:sldLayoutChg chg="del">
          <pc:chgData name="Alina Bruder" userId="14189625-5cb4-4696-ad22-5c6010b9ab22" providerId="ADAL" clId="{52BC6B7F-5EF0-CF4C-8757-5C8FA4DA860A}" dt="2024-06-27T09:48:33.202" v="24" actId="2696"/>
          <pc:sldLayoutMkLst>
            <pc:docMk/>
            <pc:sldMasterMk cId="3104021671" sldId="2147483661"/>
            <pc:sldLayoutMk cId="2005571613" sldId="2147483667"/>
          </pc:sldLayoutMkLst>
        </pc:sldLayoutChg>
        <pc:sldLayoutChg chg="ord">
          <pc:chgData name="Alina Bruder" userId="14189625-5cb4-4696-ad22-5c6010b9ab22" providerId="ADAL" clId="{52BC6B7F-5EF0-CF4C-8757-5C8FA4DA860A}" dt="2024-06-27T08:11:41.240" v="17" actId="20578"/>
          <pc:sldLayoutMkLst>
            <pc:docMk/>
            <pc:sldMasterMk cId="3104021671" sldId="2147483661"/>
            <pc:sldLayoutMk cId="2103026422" sldId="2147483670"/>
          </pc:sldLayoutMkLst>
        </pc:sldLayoutChg>
        <pc:sldLayoutChg chg="addSp delSp modSp mod">
          <pc:chgData name="Alina Bruder" userId="14189625-5cb4-4696-ad22-5c6010b9ab22" providerId="ADAL" clId="{52BC6B7F-5EF0-CF4C-8757-5C8FA4DA860A}" dt="2024-06-27T10:21:39.185" v="58" actId="167"/>
          <pc:sldLayoutMkLst>
            <pc:docMk/>
            <pc:sldMasterMk cId="3104021671" sldId="2147483661"/>
            <pc:sldLayoutMk cId="3486203758" sldId="2147483672"/>
          </pc:sldLayoutMkLst>
        </pc:sldLayoutChg>
        <pc:sldLayoutChg chg="del">
          <pc:chgData name="Alina Bruder" userId="14189625-5cb4-4696-ad22-5c6010b9ab22" providerId="ADAL" clId="{52BC6B7F-5EF0-CF4C-8757-5C8FA4DA860A}" dt="2024-06-27T09:48:02.786" v="21" actId="2696"/>
          <pc:sldLayoutMkLst>
            <pc:docMk/>
            <pc:sldMasterMk cId="3104021671" sldId="2147483661"/>
            <pc:sldLayoutMk cId="1971552836" sldId="2147483680"/>
          </pc:sldLayoutMkLst>
        </pc:sldLayoutChg>
        <pc:sldLayoutChg chg="del">
          <pc:chgData name="Alina Bruder" userId="14189625-5cb4-4696-ad22-5c6010b9ab22" providerId="ADAL" clId="{52BC6B7F-5EF0-CF4C-8757-5C8FA4DA860A}" dt="2024-06-27T09:48:31.285" v="23" actId="2696"/>
          <pc:sldLayoutMkLst>
            <pc:docMk/>
            <pc:sldMasterMk cId="3104021671" sldId="2147483661"/>
            <pc:sldLayoutMk cId="3775805875" sldId="2147483682"/>
          </pc:sldLayoutMkLst>
        </pc:sldLayoutChg>
        <pc:sldLayoutChg chg="addSp delSp modSp new mod">
          <pc:chgData name="Alina Bruder" userId="14189625-5cb4-4696-ad22-5c6010b9ab22" providerId="ADAL" clId="{52BC6B7F-5EF0-CF4C-8757-5C8FA4DA860A}" dt="2024-06-27T10:21:22.564" v="52" actId="14100"/>
          <pc:sldLayoutMkLst>
            <pc:docMk/>
            <pc:sldMasterMk cId="3104021671" sldId="2147483661"/>
            <pc:sldLayoutMk cId="3872291954" sldId="2147483683"/>
          </pc:sldLayoutMkLst>
        </pc:sldLayoutChg>
        <pc:sldLayoutChg chg="addSp delSp modSp new mod">
          <pc:chgData name="Alina Bruder" userId="14189625-5cb4-4696-ad22-5c6010b9ab22" providerId="ADAL" clId="{52BC6B7F-5EF0-CF4C-8757-5C8FA4DA860A}" dt="2024-06-27T10:21:13.170" v="46" actId="14100"/>
          <pc:sldLayoutMkLst>
            <pc:docMk/>
            <pc:sldMasterMk cId="3104021671" sldId="2147483661"/>
            <pc:sldLayoutMk cId="2861125641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7600C-E745-412C-B0E0-CA20CD1DE36C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DFAFE-DE46-448B-ABCE-10E0E4A4F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2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F3B6F3-9B41-6D97-6139-B3E55792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66EF40-CF62-1B11-F684-7383C736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E800D0-6771-BAFF-9C5D-B58945CF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1897674E-16A8-EB4C-8FFD-274426B9B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 descr="Ein Bild, das Text, Himmel, Wolke, Screenshot enthält.&#10;&#10;Automatisch generierte Beschreibung">
            <a:extLst>
              <a:ext uri="{FF2B5EF4-FFF2-40B4-BE49-F238E27FC236}">
                <a16:creationId xmlns:a16="http://schemas.microsoft.com/office/drawing/2014/main" id="{B4D24108-C4E0-40AD-F127-C6AD0E1C4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AD105-C997-F216-EF14-59EFD90A4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D76337-8789-F9BC-3E82-BF9BE84A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B01F6B-181B-87ED-A452-B88D6313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1897674E-16A8-EB4C-8FFD-274426B9B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 descr="Ein Bild, das Text, Himmel, Wolke, Screenshot enthält.&#10;&#10;Automatisch generierte Beschreibung">
            <a:extLst>
              <a:ext uri="{FF2B5EF4-FFF2-40B4-BE49-F238E27FC236}">
                <a16:creationId xmlns:a16="http://schemas.microsoft.com/office/drawing/2014/main" id="{06B751C1-FE9E-11C8-B410-5539A2358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2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Grafikdesign, Screenshot, Grafiken enthält.&#10;&#10;Automatisch generierte Beschreibung">
            <a:extLst>
              <a:ext uri="{FF2B5EF4-FFF2-40B4-BE49-F238E27FC236}">
                <a16:creationId xmlns:a16="http://schemas.microsoft.com/office/drawing/2014/main" id="{831A1315-A068-60CF-714D-9200CD6C1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020" y="1618654"/>
            <a:ext cx="4279310" cy="124921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z="3300">
                <a:solidFill>
                  <a:schemeClr val="bg1"/>
                </a:solidFill>
                <a:latin typeface="Verdana"/>
                <a:cs typeface="Verdana"/>
              </a:rPr>
              <a:t>Presentation Title Goes Here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2020" y="2911350"/>
            <a:ext cx="4279310" cy="990135"/>
          </a:xfrm>
        </p:spPr>
        <p:txBody>
          <a:bodyPr>
            <a:normAutofit/>
          </a:bodyPr>
          <a:lstStyle>
            <a:lvl1pPr marL="0" indent="0" algn="l" defTabSz="342900">
              <a:spcBef>
                <a:spcPct val="0"/>
              </a:spcBef>
              <a:buNone/>
              <a:defRPr sz="1800"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7200">
              <a:spcBef>
                <a:spcPct val="0"/>
              </a:spcBef>
              <a:defRPr/>
            </a:pPr>
            <a:r>
              <a:rPr lang="en-US" sz="2400">
                <a:solidFill>
                  <a:prstClr val="white"/>
                </a:solidFill>
                <a:latin typeface="Verdana"/>
                <a:cs typeface="Verdana"/>
              </a:rPr>
              <a:t>Presentation Sub-title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1C17A-7D02-8B85-6645-11A5E0CB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13" y="4821591"/>
            <a:ext cx="471997" cy="321928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1897674E-16A8-EB4C-8FFD-274426B9B8A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547F7E6-EA5E-0F46-B06E-89E3660F2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13" y="4821591"/>
            <a:ext cx="471997" cy="321928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1897674E-16A8-EB4C-8FFD-274426B9B8A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5D2D47-9CEF-8572-54E9-A8A303812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7" y="29798"/>
            <a:ext cx="7620000" cy="829076"/>
          </a:xfrm>
        </p:spPr>
        <p:txBody>
          <a:bodyPr anchor="ctr">
            <a:normAutofit/>
          </a:bodyPr>
          <a:lstStyle>
            <a:lvl1pPr algn="l">
              <a:defRPr sz="2025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cs-CZ" dirty="0" err="1"/>
              <a:t>Declaration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7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, Himmel, Text, Haus enthält.&#10;&#10;Automatisch generierte Beschreibung">
            <a:extLst>
              <a:ext uri="{FF2B5EF4-FFF2-40B4-BE49-F238E27FC236}">
                <a16:creationId xmlns:a16="http://schemas.microsoft.com/office/drawing/2014/main" id="{D63EE689-003A-FF01-F420-1A05864A9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13" y="4821591"/>
            <a:ext cx="471997" cy="321928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1897674E-16A8-EB4C-8FFD-274426B9B8A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57EF1C-DA3C-57DE-B300-65E9CA7DB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7" y="29798"/>
            <a:ext cx="7620000" cy="829076"/>
          </a:xfrm>
        </p:spPr>
        <p:txBody>
          <a:bodyPr anchor="ctr">
            <a:normAutofit/>
          </a:bodyPr>
          <a:lstStyle>
            <a:lvl1pPr algn="l">
              <a:defRPr sz="2025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cs-CZ" err="1"/>
              <a:t>Declaration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interests</a:t>
            </a:r>
            <a:endParaRPr lang="en-US"/>
          </a:p>
        </p:txBody>
      </p:sp>
      <p:sp>
        <p:nvSpPr>
          <p:cNvPr id="8" name="Espace réservé du contenu 12">
            <a:extLst>
              <a:ext uri="{FF2B5EF4-FFF2-40B4-BE49-F238E27FC236}">
                <a16:creationId xmlns:a16="http://schemas.microsoft.com/office/drawing/2014/main" id="{97B23987-6A49-91E4-04AB-B91D91B9EBB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7677" y="1391116"/>
            <a:ext cx="8189247" cy="2992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5591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709065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marL="1079473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4pPr>
            <a:lvl5pPr marL="1435064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cs-CZ" err="1"/>
              <a:t>Content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20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4F905-4E6D-4BAB-837A-FA602D3F14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4" y="249620"/>
            <a:ext cx="8229600" cy="857250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C1002A"/>
                </a:solidFill>
              </a:defRPr>
            </a:lvl1pPr>
          </a:lstStyle>
          <a:p>
            <a:r>
              <a:rPr lang="en-US"/>
              <a:t>First line of the headline</a:t>
            </a:r>
            <a:endParaRPr lang="cs-CZ"/>
          </a:p>
        </p:txBody>
      </p:sp>
      <p:sp>
        <p:nvSpPr>
          <p:cNvPr id="4" name="Espace réservé du contenu 12">
            <a:extLst>
              <a:ext uri="{FF2B5EF4-FFF2-40B4-BE49-F238E27FC236}">
                <a16:creationId xmlns:a16="http://schemas.microsoft.com/office/drawing/2014/main" id="{EB8FB889-FA9B-6543-57E5-8ABB0419D4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7677" y="1391116"/>
            <a:ext cx="8189247" cy="2992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5591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709065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marL="1079473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4pPr>
            <a:lvl5pPr marL="1435064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cs-CZ" err="1"/>
              <a:t>Content</a:t>
            </a:r>
            <a:endParaRPr lang="fr-FR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959AD4-189D-B778-099C-076053E6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13" y="4821591"/>
            <a:ext cx="471997" cy="321928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1897674E-16A8-EB4C-8FFD-274426B9B8A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0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of th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Himmel, Design enthält.&#10;&#10;Automatisch generierte Beschreibung">
            <a:extLst>
              <a:ext uri="{FF2B5EF4-FFF2-40B4-BE49-F238E27FC236}">
                <a16:creationId xmlns:a16="http://schemas.microsoft.com/office/drawing/2014/main" id="{8D35F689-F014-82D2-A960-58519361C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51434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013E58B-B8EF-2149-A048-0FABFAC98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020" y="1692657"/>
            <a:ext cx="7772400" cy="1540365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z="3300">
                <a:solidFill>
                  <a:schemeClr val="bg1"/>
                </a:solidFill>
                <a:latin typeface="Verdana"/>
                <a:cs typeface="Verdana"/>
              </a:rPr>
              <a:t>THANK YOU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24830BD-EE0D-F699-2F0C-E337DDD9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13" y="4821591"/>
            <a:ext cx="471997" cy="321928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1897674E-16A8-EB4C-8FFD-274426B9B8A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2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Screenshot, weiß, Design enthält.&#10;&#10;Automatisch generierte Beschreibung">
            <a:extLst>
              <a:ext uri="{FF2B5EF4-FFF2-40B4-BE49-F238E27FC236}">
                <a16:creationId xmlns:a16="http://schemas.microsoft.com/office/drawing/2014/main" id="{9F531084-51A4-8FF1-2AC1-74E9675F2EE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1897674E-16A8-EB4C-8FFD-274426B9B8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2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0" r:id="rId3"/>
    <p:sldLayoutId id="2147483678" r:id="rId4"/>
    <p:sldLayoutId id="2147483672" r:id="rId5"/>
    <p:sldLayoutId id="2147483679" r:id="rId6"/>
    <p:sldLayoutId id="2147483671" r:id="rId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18E5F3-7F92-1534-509C-535CB786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674E-16A8-EB4C-8FFD-274426B9B8AB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ACC3D71-0CC4-DEB3-9D3D-79AA0B0B6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020" y="1322539"/>
            <a:ext cx="4279310" cy="1249211"/>
          </a:xfrm>
        </p:spPr>
        <p:txBody>
          <a:bodyPr>
            <a:normAutofit/>
          </a:bodyPr>
          <a:lstStyle/>
          <a:p>
            <a:r>
              <a:rPr lang="de-DE" sz="3600" dirty="0" err="1"/>
              <a:t>Presentation</a:t>
            </a:r>
            <a:r>
              <a:rPr lang="de-DE" sz="3600" dirty="0"/>
              <a:t> Title </a:t>
            </a:r>
            <a:br>
              <a:rPr lang="de-DE" sz="3600" dirty="0"/>
            </a:br>
            <a:r>
              <a:rPr lang="de-DE" sz="3600" dirty="0"/>
              <a:t>Goes Here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32B141BA-3D2F-F40A-D7FC-D2FAB14F8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020" y="2571750"/>
            <a:ext cx="4279310" cy="459685"/>
          </a:xfrm>
        </p:spPr>
        <p:txBody>
          <a:bodyPr/>
          <a:lstStyle/>
          <a:p>
            <a:r>
              <a:rPr lang="de-DE" err="1">
                <a:latin typeface="Verdana" panose="020B0604030504040204" pitchFamily="34" charset="0"/>
              </a:rPr>
              <a:t>Presentation</a:t>
            </a:r>
            <a:r>
              <a:rPr lang="de-DE">
                <a:latin typeface="Verdana" panose="020B0604030504040204" pitchFamily="34" charset="0"/>
              </a:rPr>
              <a:t> Sub-title Goes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E950B9-9891-3683-BCD6-708FEF0A76F4}"/>
              </a:ext>
            </a:extLst>
          </p:cNvPr>
          <p:cNvSpPr txBox="1">
            <a:spLocks/>
          </p:cNvSpPr>
          <p:nvPr/>
        </p:nvSpPr>
        <p:spPr>
          <a:xfrm>
            <a:off x="402020" y="3031435"/>
            <a:ext cx="7095611" cy="88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Verdana"/>
                <a:cs typeface="Verdana"/>
              </a:rPr>
              <a:t>Date:</a:t>
            </a:r>
          </a:p>
          <a:p>
            <a:pPr defTabSz="457200">
              <a:spcBef>
                <a:spcPct val="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Verdana"/>
                <a:cs typeface="Verdana"/>
              </a:rPr>
              <a:t>Name: </a:t>
            </a:r>
          </a:p>
        </p:txBody>
      </p:sp>
    </p:spTree>
    <p:extLst>
      <p:ext uri="{BB962C8B-B14F-4D97-AF65-F5344CB8AC3E}">
        <p14:creationId xmlns:p14="http://schemas.microsoft.com/office/powerpoint/2010/main" val="306471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B5830-C13B-9899-2689-0335036E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674E-16A8-EB4C-8FFD-274426B9B8AB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D8FAE87-315B-2217-A50E-A23FFD55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Interlayer</a:t>
            </a:r>
            <a:r>
              <a:rPr lang="de-DE"/>
              <a:t> Title Slide</a:t>
            </a:r>
          </a:p>
        </p:txBody>
      </p:sp>
    </p:spTree>
    <p:extLst>
      <p:ext uri="{BB962C8B-B14F-4D97-AF65-F5344CB8AC3E}">
        <p14:creationId xmlns:p14="http://schemas.microsoft.com/office/powerpoint/2010/main" val="69305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9B5ECFB-589A-3EA6-610E-95010F8E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674E-16A8-EB4C-8FFD-274426B9B8AB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4D81A9-387E-F31F-3BCB-5A54396E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004510-6DBD-CE5F-6330-A62E1CC8DD6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96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CD21D-A082-C0E8-F073-0A8813D0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A08FFD-CEA0-C934-0D46-A9639EFB91F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9602FB-0F23-2184-2BB9-103530A3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674E-16A8-EB4C-8FFD-274426B9B8AB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5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B6933-2418-D499-2103-697C9D283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THANK YOU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857688-3588-EC70-42F9-F1234A52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674E-16A8-EB4C-8FFD-274426B9B8AB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70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ce29ee-e15c-48d3-82ce-ba4722b44f7d" xsi:nil="true"/>
    <lcf76f155ced4ddcb4097134ff3c332f xmlns="85978c5f-7ba0-4905-bfe4-177c3f569d7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6651F5DE3B904A8D39B67A5C99C5CF" ma:contentTypeVersion="18" ma:contentTypeDescription="Ein neues Dokument erstellen." ma:contentTypeScope="" ma:versionID="2f13d122be3ddf50485ed9881c819880">
  <xsd:schema xmlns:xsd="http://www.w3.org/2001/XMLSchema" xmlns:xs="http://www.w3.org/2001/XMLSchema" xmlns:p="http://schemas.microsoft.com/office/2006/metadata/properties" xmlns:ns2="8cce29ee-e15c-48d3-82ce-ba4722b44f7d" xmlns:ns3="85978c5f-7ba0-4905-bfe4-177c3f569d7f" targetNamespace="http://schemas.microsoft.com/office/2006/metadata/properties" ma:root="true" ma:fieldsID="d6edec771a402205ec241e72f740bc4e" ns2:_="" ns3:_="">
    <xsd:import namespace="8cce29ee-e15c-48d3-82ce-ba4722b44f7d"/>
    <xsd:import namespace="85978c5f-7ba0-4905-bfe4-177c3f569d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e29ee-e15c-48d3-82ce-ba4722b44f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372cbc-bc11-46ca-92f3-7987f007322a}" ma:internalName="TaxCatchAll" ma:showField="CatchAllData" ma:web="8cce29ee-e15c-48d3-82ce-ba4722b44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78c5f-7ba0-4905-bfe4-177c3f569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9222a986-bb6c-4a2b-b40f-47da8bd952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65D07E-C710-42AA-8619-D3F4578CF638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cce29ee-e15c-48d3-82ce-ba4722b44f7d"/>
    <ds:schemaRef ds:uri="http://purl.org/dc/elements/1.1/"/>
    <ds:schemaRef ds:uri="http://schemas.openxmlformats.org/package/2006/metadata/core-properties"/>
    <ds:schemaRef ds:uri="85978c5f-7ba0-4905-bfe4-177c3f569d7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F36F6C-620A-4EB8-AE30-74D931F85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ce29ee-e15c-48d3-82ce-ba4722b44f7d"/>
    <ds:schemaRef ds:uri="85978c5f-7ba0-4905-bfe4-177c3f569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E3708A-7308-4340-AF1C-0649FA0EFF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Předvádění na obrazovce (16:9)</PresentationFormat>
  <Paragraphs>11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Verdana Pro</vt:lpstr>
      <vt:lpstr>Template_Office</vt:lpstr>
      <vt:lpstr>Presentation Title  Goes Here</vt:lpstr>
      <vt:lpstr>Interlayer Title Slide</vt:lpstr>
      <vt:lpstr>Prezentace aplikace PowerPoint</vt:lpstr>
      <vt:lpstr>Prezentace aplikace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  in One or Two Lines</dc:title>
  <dc:creator>Esgo Esgo</dc:creator>
  <cp:lastModifiedBy>Lenka Hovorková</cp:lastModifiedBy>
  <cp:revision>2</cp:revision>
  <dcterms:created xsi:type="dcterms:W3CDTF">2020-04-15T16:22:23Z</dcterms:created>
  <dcterms:modified xsi:type="dcterms:W3CDTF">2024-12-11T12:07:08Z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0x010100BA6651F5DE3B904A8D39B67A5C99C5CF</vt:lpwstr>
  </property>
  <property fmtid="{D5CDD505-2E9C-101B-9397-08002B2CF9AE}" pid="3" name="MediaServiceImageTags">
    <vt:lpwstr/>
  </property>
</Properties>
</file>