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24310975" cy="43221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002A"/>
    <a:srgbClr val="750A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BC03F5-B54A-0D46-A32E-86553847DBC3}" v="4" dt="2024-12-10T08:37:11.6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/>
    <p:restoredTop sz="96096"/>
  </p:normalViewPr>
  <p:slideViewPr>
    <p:cSldViewPr snapToGrid="0">
      <p:cViewPr>
        <p:scale>
          <a:sx n="71" d="100"/>
          <a:sy n="71" d="100"/>
        </p:scale>
        <p:origin x="-10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rstin Frühwirth" userId="e65a186c-80d2-4556-82ec-f28479490110" providerId="ADAL" clId="{95BC03F5-B54A-0D46-A32E-86553847DBC3}"/>
    <pc:docChg chg="custSel modSld modMainMaster">
      <pc:chgData name="Kerstin Frühwirth" userId="e65a186c-80d2-4556-82ec-f28479490110" providerId="ADAL" clId="{95BC03F5-B54A-0D46-A32E-86553847DBC3}" dt="2024-12-10T08:38:08.795" v="20" actId="1076"/>
      <pc:docMkLst>
        <pc:docMk/>
      </pc:docMkLst>
      <pc:sldChg chg="addSp delSp modSp mod">
        <pc:chgData name="Kerstin Frühwirth" userId="e65a186c-80d2-4556-82ec-f28479490110" providerId="ADAL" clId="{95BC03F5-B54A-0D46-A32E-86553847DBC3}" dt="2024-12-10T08:38:08.795" v="20" actId="1076"/>
        <pc:sldMkLst>
          <pc:docMk/>
          <pc:sldMk cId="3845246914" sldId="256"/>
        </pc:sldMkLst>
        <pc:spChg chg="del">
          <ac:chgData name="Kerstin Frühwirth" userId="e65a186c-80d2-4556-82ec-f28479490110" providerId="ADAL" clId="{95BC03F5-B54A-0D46-A32E-86553847DBC3}" dt="2024-12-10T08:36:59.022" v="13" actId="478"/>
          <ac:spMkLst>
            <pc:docMk/>
            <pc:sldMk cId="3845246914" sldId="256"/>
            <ac:spMk id="20" creationId="{E9CB051D-EBCB-4FEB-DCAF-5E4034C7D8A3}"/>
          </ac:spMkLst>
        </pc:spChg>
        <pc:spChg chg="mod">
          <ac:chgData name="Kerstin Frühwirth" userId="e65a186c-80d2-4556-82ec-f28479490110" providerId="ADAL" clId="{95BC03F5-B54A-0D46-A32E-86553847DBC3}" dt="2024-12-10T08:38:08.795" v="20" actId="1076"/>
          <ac:spMkLst>
            <pc:docMk/>
            <pc:sldMk cId="3845246914" sldId="256"/>
            <ac:spMk id="21" creationId="{926607CD-33ED-1AD2-E36D-B0CA616F24EB}"/>
          </ac:spMkLst>
        </pc:spChg>
        <pc:spChg chg="mod">
          <ac:chgData name="Kerstin Frühwirth" userId="e65a186c-80d2-4556-82ec-f28479490110" providerId="ADAL" clId="{95BC03F5-B54A-0D46-A32E-86553847DBC3}" dt="2024-12-10T08:20:23.394" v="2" actId="14100"/>
          <ac:spMkLst>
            <pc:docMk/>
            <pc:sldMk cId="3845246914" sldId="256"/>
            <ac:spMk id="22" creationId="{AD50C9B9-2B15-1E39-B978-079BD866D207}"/>
          </ac:spMkLst>
        </pc:spChg>
        <pc:spChg chg="mod">
          <ac:chgData name="Kerstin Frühwirth" userId="e65a186c-80d2-4556-82ec-f28479490110" providerId="ADAL" clId="{95BC03F5-B54A-0D46-A32E-86553847DBC3}" dt="2024-12-10T08:21:19.374" v="3" actId="2085"/>
          <ac:spMkLst>
            <pc:docMk/>
            <pc:sldMk cId="3845246914" sldId="256"/>
            <ac:spMk id="24" creationId="{156069E5-4E11-2E3B-00FE-DBE73726F288}"/>
          </ac:spMkLst>
        </pc:spChg>
        <pc:picChg chg="add mod">
          <ac:chgData name="Kerstin Frühwirth" userId="e65a186c-80d2-4556-82ec-f28479490110" providerId="ADAL" clId="{95BC03F5-B54A-0D46-A32E-86553847DBC3}" dt="2024-12-10T08:37:18.437" v="19" actId="14100"/>
          <ac:picMkLst>
            <pc:docMk/>
            <pc:sldMk cId="3845246914" sldId="256"/>
            <ac:picMk id="3" creationId="{B11F5E26-8BF3-1A18-7DDB-22C98C2822C7}"/>
          </ac:picMkLst>
        </pc:picChg>
        <pc:picChg chg="del">
          <ac:chgData name="Kerstin Frühwirth" userId="e65a186c-80d2-4556-82ec-f28479490110" providerId="ADAL" clId="{95BC03F5-B54A-0D46-A32E-86553847DBC3}" dt="2024-12-10T08:36:59.549" v="14" actId="478"/>
          <ac:picMkLst>
            <pc:docMk/>
            <pc:sldMk cId="3845246914" sldId="256"/>
            <ac:picMk id="43" creationId="{01328775-6F1B-5814-A2A3-F789DEA2D90D}"/>
          </ac:picMkLst>
        </pc:picChg>
        <pc:picChg chg="del">
          <ac:chgData name="Kerstin Frühwirth" userId="e65a186c-80d2-4556-82ec-f28479490110" providerId="ADAL" clId="{95BC03F5-B54A-0D46-A32E-86553847DBC3}" dt="2024-12-10T08:36:58.355" v="12" actId="478"/>
          <ac:picMkLst>
            <pc:docMk/>
            <pc:sldMk cId="3845246914" sldId="256"/>
            <ac:picMk id="48" creationId="{6EF59F6E-FCC9-C571-6D64-C53B7C7F783B}"/>
          </ac:picMkLst>
        </pc:picChg>
        <pc:cxnChg chg="mod">
          <ac:chgData name="Kerstin Frühwirth" userId="e65a186c-80d2-4556-82ec-f28479490110" providerId="ADAL" clId="{95BC03F5-B54A-0D46-A32E-86553847DBC3}" dt="2024-12-10T08:36:59.549" v="14" actId="478"/>
          <ac:cxnSpMkLst>
            <pc:docMk/>
            <pc:sldMk cId="3845246914" sldId="256"/>
            <ac:cxnSpMk id="57" creationId="{47352165-E3F7-BAEC-D552-97AE6B0B8397}"/>
          </ac:cxnSpMkLst>
        </pc:cxnChg>
      </pc:sldChg>
      <pc:sldMasterChg chg="modSp">
        <pc:chgData name="Kerstin Frühwirth" userId="e65a186c-80d2-4556-82ec-f28479490110" providerId="ADAL" clId="{95BC03F5-B54A-0D46-A32E-86553847DBC3}" dt="2024-12-10T08:20:04.904" v="1" actId="2711"/>
        <pc:sldMasterMkLst>
          <pc:docMk/>
          <pc:sldMasterMk cId="3003122205" sldId="2147483660"/>
        </pc:sldMasterMkLst>
        <pc:spChg chg="mod">
          <ac:chgData name="Kerstin Frühwirth" userId="e65a186c-80d2-4556-82ec-f28479490110" providerId="ADAL" clId="{95BC03F5-B54A-0D46-A32E-86553847DBC3}" dt="2024-12-10T08:19:58.498" v="0" actId="2711"/>
          <ac:spMkLst>
            <pc:docMk/>
            <pc:sldMasterMk cId="3003122205" sldId="2147483660"/>
            <ac:spMk id="2" creationId="{00000000-0000-0000-0000-000000000000}"/>
          </ac:spMkLst>
        </pc:spChg>
        <pc:spChg chg="mod">
          <ac:chgData name="Kerstin Frühwirth" userId="e65a186c-80d2-4556-82ec-f28479490110" providerId="ADAL" clId="{95BC03F5-B54A-0D46-A32E-86553847DBC3}" dt="2024-12-10T08:20:04.904" v="1" actId="2711"/>
          <ac:spMkLst>
            <pc:docMk/>
            <pc:sldMasterMk cId="3003122205" sldId="2147483660"/>
            <ac:spMk id="3" creationId="{00000000-0000-0000-0000-000000000000}"/>
          </ac:spMkLst>
        </pc:spChg>
      </pc:sldMasterChg>
    </pc:docChg>
  </pc:docChgLst>
  <pc:docChgLst>
    <pc:chgData name="Alina Bruder" userId="14189625-5cb4-4696-ad22-5c6010b9ab22" providerId="ADAL" clId="{23A1CE28-1EF7-D54B-BB91-56E020C1D5C0}"/>
    <pc:docChg chg="custSel modSld">
      <pc:chgData name="Alina Bruder" userId="14189625-5cb4-4696-ad22-5c6010b9ab22" providerId="ADAL" clId="{23A1CE28-1EF7-D54B-BB91-56E020C1D5C0}" dt="2024-06-27T10:43:00.404" v="7" actId="478"/>
      <pc:docMkLst>
        <pc:docMk/>
      </pc:docMkLst>
      <pc:sldChg chg="addSp delSp modSp mod">
        <pc:chgData name="Alina Bruder" userId="14189625-5cb4-4696-ad22-5c6010b9ab22" providerId="ADAL" clId="{23A1CE28-1EF7-D54B-BB91-56E020C1D5C0}" dt="2024-06-27T10:43:00.404" v="7" actId="478"/>
        <pc:sldMkLst>
          <pc:docMk/>
          <pc:sldMk cId="3845246914" sldId="256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spc="0" baseline="0">
              <a:solidFill>
                <a:srgbClr val="58585A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B30027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10-C746-8A70-D824E2206E5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C8423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10-C746-8A70-D824E2206E5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DE8D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10-C746-8A70-D824E2206E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6966888"/>
        <c:axId val="2086970440"/>
      </c:barChart>
      <c:catAx>
        <c:axId val="2086966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58585A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86970440"/>
        <c:crosses val="autoZero"/>
        <c:auto val="1"/>
        <c:lblAlgn val="ctr"/>
        <c:lblOffset val="100"/>
        <c:noMultiLvlLbl val="0"/>
      </c:catAx>
      <c:valAx>
        <c:axId val="2086970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58585A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86966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514948081689E-2"/>
          <c:y val="0.88977941956215001"/>
          <c:w val="0.94639374261484299"/>
          <c:h val="9.40915447657998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rgbClr val="58585A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2F2D55"/>
          </a:solidFill>
        </a:defRPr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DBCA9E-070B-4F83-BD1E-D31BCA87F93A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5_4" csCatId="accent5" phldr="0"/>
      <dgm:spPr/>
      <dgm:t>
        <a:bodyPr/>
        <a:lstStyle/>
        <a:p>
          <a:endParaRPr lang="en-US"/>
        </a:p>
      </dgm:t>
    </dgm:pt>
    <dgm:pt modelId="{C42F5900-B872-46CB-8242-EA042065D1CF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54A49DA0-61B8-4BC1-92AD-65D9D72640A6}" type="parTrans" cxnId="{98709290-392F-45EF-ABCE-680E415020E5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883F848C-544D-4C39-9311-EE2A30451A86}" type="sibTrans" cxnId="{98709290-392F-45EF-ABCE-680E415020E5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3B93D445-2D1C-4403-A7A5-4150666E9EC4}">
      <dgm:prSet phldrT="[Text]" phldr="1"/>
      <dgm:spPr/>
      <dgm:t>
        <a:bodyPr/>
        <a:lstStyle/>
        <a:p>
          <a:endParaRPr lang="en-US" dirty="0">
            <a:solidFill>
              <a:srgbClr val="58585A"/>
            </a:solidFill>
          </a:endParaRPr>
        </a:p>
      </dgm:t>
    </dgm:pt>
    <dgm:pt modelId="{5ABFCE88-EA5E-4218-8376-5B86E3782B4E}" type="parTrans" cxnId="{4AE0090E-D634-4E04-A7E2-72E6F20F1272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C51E1A14-530E-4D35-9235-E45767F33A49}" type="sibTrans" cxnId="{4AE0090E-D634-4E04-A7E2-72E6F20F1272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9C337856-61AD-495F-861F-959EF9701636}">
      <dgm:prSet phldrT="[Text]" phldr="1"/>
      <dgm:spPr/>
      <dgm:t>
        <a:bodyPr/>
        <a:lstStyle/>
        <a:p>
          <a:endParaRPr lang="en-US" dirty="0">
            <a:solidFill>
              <a:srgbClr val="58585A"/>
            </a:solidFill>
          </a:endParaRPr>
        </a:p>
      </dgm:t>
    </dgm:pt>
    <dgm:pt modelId="{821412D5-96A1-496B-ABAA-A07747D9BC2B}" type="parTrans" cxnId="{B0FB2706-AD42-44A0-9042-53FABB194D1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4C20500C-E460-4319-94ED-3E4D35E018AD}" type="sibTrans" cxnId="{B0FB2706-AD42-44A0-9042-53FABB194D1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BA695BD4-23B4-403F-B5A7-3A882B7CAB45}">
      <dgm:prSet phldrT="[Text]" phldr="1"/>
      <dgm:spPr/>
      <dgm:t>
        <a:bodyPr/>
        <a:lstStyle/>
        <a:p>
          <a:endParaRPr lang="en-US" dirty="0">
            <a:solidFill>
              <a:srgbClr val="58585A"/>
            </a:solidFill>
          </a:endParaRPr>
        </a:p>
      </dgm:t>
    </dgm:pt>
    <dgm:pt modelId="{09F8C4A7-D8BC-435E-B812-3119B39A72FF}" type="parTrans" cxnId="{712B5128-7932-41BA-8A0A-FE60A7D4E4F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11F303F8-0D10-48C9-9A08-BABE196D2DDA}" type="sibTrans" cxnId="{712B5128-7932-41BA-8A0A-FE60A7D4E4F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EE83EE03-2C21-4976-8E4D-ED699AD74FD8}">
      <dgm:prSet phldrT="[Text]" phldr="1"/>
      <dgm:spPr/>
      <dgm:t>
        <a:bodyPr/>
        <a:lstStyle/>
        <a:p>
          <a:endParaRPr lang="en-US" dirty="0">
            <a:solidFill>
              <a:srgbClr val="58585A"/>
            </a:solidFill>
          </a:endParaRPr>
        </a:p>
      </dgm:t>
    </dgm:pt>
    <dgm:pt modelId="{F800814E-CF5A-4ADA-9116-5906312BB652}" type="parTrans" cxnId="{0DEEE4E7-D6A8-4AA0-9AAA-6002E520674E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2A02FFF1-7D62-494A-9285-AF597DE9840E}" type="sibTrans" cxnId="{0DEEE4E7-D6A8-4AA0-9AAA-6002E520674E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091B788C-FC53-4F47-91E6-3987AD4048B8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16CB1DC5-5A80-4FA8-B9F6-29548DC02EAA}" type="parTrans" cxnId="{E6621B7C-EC68-4226-84C1-3A2A06E887B8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BBB5526F-D227-48F7-B622-473F6F334492}" type="sibTrans" cxnId="{E6621B7C-EC68-4226-84C1-3A2A06E887B8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2A7CCD31-88C9-4A99-83E1-A0C1BAFEA9C4}" type="pres">
      <dgm:prSet presAssocID="{C4DBCA9E-070B-4F83-BD1E-D31BCA87F93A}" presName="Name0" presStyleCnt="0">
        <dgm:presLayoutVars>
          <dgm:dir/>
        </dgm:presLayoutVars>
      </dgm:prSet>
      <dgm:spPr/>
    </dgm:pt>
    <dgm:pt modelId="{752F08EC-0D54-49E0-9F3A-4BDE0DA52764}" type="pres">
      <dgm:prSet presAssocID="{C42F5900-B872-46CB-8242-EA042065D1CF}" presName="parComposite" presStyleCnt="0"/>
      <dgm:spPr/>
    </dgm:pt>
    <dgm:pt modelId="{F7B8EAB1-26F5-4214-AAA7-4A815E7D3087}" type="pres">
      <dgm:prSet presAssocID="{C42F5900-B872-46CB-8242-EA042065D1CF}" presName="parBigCircle" presStyleLbl="node0" presStyleIdx="0" presStyleCnt="2"/>
      <dgm:spPr>
        <a:solidFill>
          <a:srgbClr val="B30027"/>
        </a:solidFill>
      </dgm:spPr>
    </dgm:pt>
    <dgm:pt modelId="{36CD5C90-539F-416F-9576-A43201517468}" type="pres">
      <dgm:prSet presAssocID="{C42F5900-B872-46CB-8242-EA042065D1CF}" presName="parTx" presStyleLbl="revTx" presStyleIdx="0" presStyleCnt="10"/>
      <dgm:spPr/>
    </dgm:pt>
    <dgm:pt modelId="{CC07E03B-5BD6-48B9-9BFB-E9C435B895F7}" type="pres">
      <dgm:prSet presAssocID="{C42F5900-B872-46CB-8242-EA042065D1CF}" presName="bSpace" presStyleCnt="0"/>
      <dgm:spPr/>
    </dgm:pt>
    <dgm:pt modelId="{E547F871-515D-4B39-BA32-7C9EBA547DB8}" type="pres">
      <dgm:prSet presAssocID="{C42F5900-B872-46CB-8242-EA042065D1CF}" presName="parBackupNorm" presStyleCnt="0"/>
      <dgm:spPr/>
    </dgm:pt>
    <dgm:pt modelId="{5CB6C15D-7B3C-4C08-9744-528C5AD6FDE5}" type="pres">
      <dgm:prSet presAssocID="{883F848C-544D-4C39-9311-EE2A30451A86}" presName="parSpace" presStyleCnt="0"/>
      <dgm:spPr/>
    </dgm:pt>
    <dgm:pt modelId="{51FBBDB1-55B1-4692-97A0-1FC0EEA701C8}" type="pres">
      <dgm:prSet presAssocID="{3B93D445-2D1C-4403-A7A5-4150666E9EC4}" presName="desBackupLeftNorm" presStyleCnt="0"/>
      <dgm:spPr/>
    </dgm:pt>
    <dgm:pt modelId="{C6E554AD-8EB6-484E-B6DA-C88EACB6024C}" type="pres">
      <dgm:prSet presAssocID="{3B93D445-2D1C-4403-A7A5-4150666E9EC4}" presName="desComposite" presStyleCnt="0"/>
      <dgm:spPr/>
    </dgm:pt>
    <dgm:pt modelId="{F3C90786-C609-474E-81C3-52F5331BF162}" type="pres">
      <dgm:prSet presAssocID="{3B93D445-2D1C-4403-A7A5-4150666E9EC4}" presName="desCircle" presStyleLbl="node1" presStyleIdx="0" presStyleCnt="4"/>
      <dgm:spPr>
        <a:solidFill>
          <a:srgbClr val="DE8D00"/>
        </a:solidFill>
      </dgm:spPr>
    </dgm:pt>
    <dgm:pt modelId="{5C40700A-AFD5-43B7-ACC9-16B679CF6B4A}" type="pres">
      <dgm:prSet presAssocID="{3B93D445-2D1C-4403-A7A5-4150666E9EC4}" presName="chTx" presStyleLbl="revTx" presStyleIdx="1" presStyleCnt="10"/>
      <dgm:spPr/>
    </dgm:pt>
    <dgm:pt modelId="{DC3CA443-8082-453C-A22C-39997DB0960B}" type="pres">
      <dgm:prSet presAssocID="{3B93D445-2D1C-4403-A7A5-4150666E9EC4}" presName="desTx" presStyleLbl="revTx" presStyleIdx="2" presStyleCnt="10">
        <dgm:presLayoutVars>
          <dgm:bulletEnabled val="1"/>
        </dgm:presLayoutVars>
      </dgm:prSet>
      <dgm:spPr/>
    </dgm:pt>
    <dgm:pt modelId="{F8A9FC1B-743E-4DAB-8E00-FBEE44CCFB0E}" type="pres">
      <dgm:prSet presAssocID="{3B93D445-2D1C-4403-A7A5-4150666E9EC4}" presName="desBackupRightNorm" presStyleCnt="0"/>
      <dgm:spPr/>
    </dgm:pt>
    <dgm:pt modelId="{F0657D02-ABFD-445B-AAE4-F41C2000F514}" type="pres">
      <dgm:prSet presAssocID="{C51E1A14-530E-4D35-9235-E45767F33A49}" presName="desSpace" presStyleCnt="0"/>
      <dgm:spPr/>
    </dgm:pt>
    <dgm:pt modelId="{502554EE-3B14-44CC-B7B0-26C47573A18E}" type="pres">
      <dgm:prSet presAssocID="{9C337856-61AD-495F-861F-959EF9701636}" presName="desBackupLeftNorm" presStyleCnt="0"/>
      <dgm:spPr/>
    </dgm:pt>
    <dgm:pt modelId="{269EBA41-E665-4E67-BBB1-7321934458B4}" type="pres">
      <dgm:prSet presAssocID="{9C337856-61AD-495F-861F-959EF9701636}" presName="desComposite" presStyleCnt="0"/>
      <dgm:spPr/>
    </dgm:pt>
    <dgm:pt modelId="{33C56E72-93AE-42F8-859C-E17F8DAA8708}" type="pres">
      <dgm:prSet presAssocID="{9C337856-61AD-495F-861F-959EF9701636}" presName="desCircle" presStyleLbl="node1" presStyleIdx="1" presStyleCnt="4"/>
      <dgm:spPr>
        <a:solidFill>
          <a:srgbClr val="C84231"/>
        </a:solidFill>
      </dgm:spPr>
    </dgm:pt>
    <dgm:pt modelId="{11EFAA2B-0A6E-4BD1-A7A9-009AF8D5395F}" type="pres">
      <dgm:prSet presAssocID="{9C337856-61AD-495F-861F-959EF9701636}" presName="chTx" presStyleLbl="revTx" presStyleIdx="3" presStyleCnt="10"/>
      <dgm:spPr/>
    </dgm:pt>
    <dgm:pt modelId="{21BEC02F-3641-43DA-A660-1149E33400BA}" type="pres">
      <dgm:prSet presAssocID="{9C337856-61AD-495F-861F-959EF9701636}" presName="desTx" presStyleLbl="revTx" presStyleIdx="4" presStyleCnt="10">
        <dgm:presLayoutVars>
          <dgm:bulletEnabled val="1"/>
        </dgm:presLayoutVars>
      </dgm:prSet>
      <dgm:spPr/>
    </dgm:pt>
    <dgm:pt modelId="{86D96BEB-40B3-4267-A956-2BA90E161F92}" type="pres">
      <dgm:prSet presAssocID="{9C337856-61AD-495F-861F-959EF9701636}" presName="desBackupRightNorm" presStyleCnt="0"/>
      <dgm:spPr/>
    </dgm:pt>
    <dgm:pt modelId="{10CA5962-718F-4F02-89D4-869D3F54FBF2}" type="pres">
      <dgm:prSet presAssocID="{4C20500C-E460-4319-94ED-3E4D35E018AD}" presName="desSpace" presStyleCnt="0"/>
      <dgm:spPr/>
    </dgm:pt>
    <dgm:pt modelId="{2D990D55-23C0-486D-BC66-73FAF4EF1D7D}" type="pres">
      <dgm:prSet presAssocID="{BA695BD4-23B4-403F-B5A7-3A882B7CAB45}" presName="parComposite" presStyleCnt="0"/>
      <dgm:spPr/>
    </dgm:pt>
    <dgm:pt modelId="{05A6DFB9-DAF3-4897-A4CC-58B40164307C}" type="pres">
      <dgm:prSet presAssocID="{BA695BD4-23B4-403F-B5A7-3A882B7CAB45}" presName="parBigCircle" presStyleLbl="node0" presStyleIdx="1" presStyleCnt="2"/>
      <dgm:spPr>
        <a:solidFill>
          <a:srgbClr val="B30027"/>
        </a:solidFill>
      </dgm:spPr>
    </dgm:pt>
    <dgm:pt modelId="{E5994A7E-60C8-4166-B99A-5C673A79E177}" type="pres">
      <dgm:prSet presAssocID="{BA695BD4-23B4-403F-B5A7-3A882B7CAB45}" presName="parTx" presStyleLbl="revTx" presStyleIdx="5" presStyleCnt="10"/>
      <dgm:spPr/>
    </dgm:pt>
    <dgm:pt modelId="{C8361663-4EFA-4A58-9232-5957FAA35623}" type="pres">
      <dgm:prSet presAssocID="{BA695BD4-23B4-403F-B5A7-3A882B7CAB45}" presName="bSpace" presStyleCnt="0"/>
      <dgm:spPr/>
    </dgm:pt>
    <dgm:pt modelId="{89BC7E37-7345-422F-A999-E0034EC2377B}" type="pres">
      <dgm:prSet presAssocID="{BA695BD4-23B4-403F-B5A7-3A882B7CAB45}" presName="parBackupNorm" presStyleCnt="0"/>
      <dgm:spPr/>
    </dgm:pt>
    <dgm:pt modelId="{2440587F-C0EC-43B6-B66D-D71BE3D6D5CC}" type="pres">
      <dgm:prSet presAssocID="{11F303F8-0D10-48C9-9A08-BABE196D2DDA}" presName="parSpace" presStyleCnt="0"/>
      <dgm:spPr/>
    </dgm:pt>
    <dgm:pt modelId="{FB20AC98-7484-42F1-B460-1B3912D08ACD}" type="pres">
      <dgm:prSet presAssocID="{EE83EE03-2C21-4976-8E4D-ED699AD74FD8}" presName="desBackupLeftNorm" presStyleCnt="0"/>
      <dgm:spPr/>
    </dgm:pt>
    <dgm:pt modelId="{75859D4C-331C-4504-9BD6-BD6FB0522F22}" type="pres">
      <dgm:prSet presAssocID="{EE83EE03-2C21-4976-8E4D-ED699AD74FD8}" presName="desComposite" presStyleCnt="0"/>
      <dgm:spPr/>
    </dgm:pt>
    <dgm:pt modelId="{5BC96BA2-3F7D-4F30-BB60-10BF80A6A1A4}" type="pres">
      <dgm:prSet presAssocID="{EE83EE03-2C21-4976-8E4D-ED699AD74FD8}" presName="desCircle" presStyleLbl="node1" presStyleIdx="2" presStyleCnt="4"/>
      <dgm:spPr>
        <a:solidFill>
          <a:srgbClr val="C84231"/>
        </a:solidFill>
      </dgm:spPr>
    </dgm:pt>
    <dgm:pt modelId="{4445ACCC-2141-474C-8C95-072EF98745EB}" type="pres">
      <dgm:prSet presAssocID="{EE83EE03-2C21-4976-8E4D-ED699AD74FD8}" presName="chTx" presStyleLbl="revTx" presStyleIdx="6" presStyleCnt="10"/>
      <dgm:spPr/>
    </dgm:pt>
    <dgm:pt modelId="{2705A24F-C529-4A96-B1AA-3CFC217734B0}" type="pres">
      <dgm:prSet presAssocID="{EE83EE03-2C21-4976-8E4D-ED699AD74FD8}" presName="desTx" presStyleLbl="revTx" presStyleIdx="7" presStyleCnt="10">
        <dgm:presLayoutVars>
          <dgm:bulletEnabled val="1"/>
        </dgm:presLayoutVars>
      </dgm:prSet>
      <dgm:spPr/>
    </dgm:pt>
    <dgm:pt modelId="{B29DFD61-D9AC-419F-88CC-C8E5D7237192}" type="pres">
      <dgm:prSet presAssocID="{EE83EE03-2C21-4976-8E4D-ED699AD74FD8}" presName="desBackupRightNorm" presStyleCnt="0"/>
      <dgm:spPr/>
    </dgm:pt>
    <dgm:pt modelId="{361FA246-1CA6-4269-B985-0726C717630A}" type="pres">
      <dgm:prSet presAssocID="{2A02FFF1-7D62-494A-9285-AF597DE9840E}" presName="desSpace" presStyleCnt="0"/>
      <dgm:spPr/>
    </dgm:pt>
    <dgm:pt modelId="{991F6471-2442-4BB2-8ACB-B85F7B7891F0}" type="pres">
      <dgm:prSet presAssocID="{091B788C-FC53-4F47-91E6-3987AD4048B8}" presName="desBackupLeftNorm" presStyleCnt="0"/>
      <dgm:spPr/>
    </dgm:pt>
    <dgm:pt modelId="{8868C273-0845-4AB8-9E4B-5A354DDACB26}" type="pres">
      <dgm:prSet presAssocID="{091B788C-FC53-4F47-91E6-3987AD4048B8}" presName="desComposite" presStyleCnt="0"/>
      <dgm:spPr/>
    </dgm:pt>
    <dgm:pt modelId="{2E4CA867-0F32-466E-97BF-DA3D2980B81C}" type="pres">
      <dgm:prSet presAssocID="{091B788C-FC53-4F47-91E6-3987AD4048B8}" presName="desCircle" presStyleLbl="node1" presStyleIdx="3" presStyleCnt="4"/>
      <dgm:spPr>
        <a:solidFill>
          <a:srgbClr val="DE8D00"/>
        </a:solidFill>
      </dgm:spPr>
    </dgm:pt>
    <dgm:pt modelId="{125E1551-1210-482F-BCC4-EEF8C0128EDE}" type="pres">
      <dgm:prSet presAssocID="{091B788C-FC53-4F47-91E6-3987AD4048B8}" presName="chTx" presStyleLbl="revTx" presStyleIdx="8" presStyleCnt="10"/>
      <dgm:spPr/>
    </dgm:pt>
    <dgm:pt modelId="{2D9E36DA-7445-42E7-B0C3-01C383A4EF54}" type="pres">
      <dgm:prSet presAssocID="{091B788C-FC53-4F47-91E6-3987AD4048B8}" presName="desTx" presStyleLbl="revTx" presStyleIdx="9" presStyleCnt="10">
        <dgm:presLayoutVars>
          <dgm:bulletEnabled val="1"/>
        </dgm:presLayoutVars>
      </dgm:prSet>
      <dgm:spPr/>
    </dgm:pt>
    <dgm:pt modelId="{7E21BB92-B8ED-4268-8BB5-71D731CBA9E1}" type="pres">
      <dgm:prSet presAssocID="{091B788C-FC53-4F47-91E6-3987AD4048B8}" presName="desBackupRightNorm" presStyleCnt="0"/>
      <dgm:spPr/>
    </dgm:pt>
    <dgm:pt modelId="{78C8B4E4-78C8-4F68-9F32-FC797EC8C05F}" type="pres">
      <dgm:prSet presAssocID="{BBB5526F-D227-48F7-B622-473F6F334492}" presName="desSpace" presStyleCnt="0"/>
      <dgm:spPr/>
    </dgm:pt>
  </dgm:ptLst>
  <dgm:cxnLst>
    <dgm:cxn modelId="{B0FB2706-AD42-44A0-9042-53FABB194D1B}" srcId="{C42F5900-B872-46CB-8242-EA042065D1CF}" destId="{9C337856-61AD-495F-861F-959EF9701636}" srcOrd="1" destOrd="0" parTransId="{821412D5-96A1-496B-ABAA-A07747D9BC2B}" sibTransId="{4C20500C-E460-4319-94ED-3E4D35E018AD}"/>
    <dgm:cxn modelId="{45EC890C-1515-40E8-A971-549C5844B2F5}" type="presOf" srcId="{3B93D445-2D1C-4403-A7A5-4150666E9EC4}" destId="{5C40700A-AFD5-43B7-ACC9-16B679CF6B4A}" srcOrd="0" destOrd="0" presId="urn:microsoft.com/office/officeart/2008/layout/CircleAccentTimeline"/>
    <dgm:cxn modelId="{4AE0090E-D634-4E04-A7E2-72E6F20F1272}" srcId="{C42F5900-B872-46CB-8242-EA042065D1CF}" destId="{3B93D445-2D1C-4403-A7A5-4150666E9EC4}" srcOrd="0" destOrd="0" parTransId="{5ABFCE88-EA5E-4218-8376-5B86E3782B4E}" sibTransId="{C51E1A14-530E-4D35-9235-E45767F33A49}"/>
    <dgm:cxn modelId="{712B5128-7932-41BA-8A0A-FE60A7D4E4FB}" srcId="{C4DBCA9E-070B-4F83-BD1E-D31BCA87F93A}" destId="{BA695BD4-23B4-403F-B5A7-3A882B7CAB45}" srcOrd="1" destOrd="0" parTransId="{09F8C4A7-D8BC-435E-B812-3119B39A72FF}" sibTransId="{11F303F8-0D10-48C9-9A08-BABE196D2DDA}"/>
    <dgm:cxn modelId="{57176736-14E2-4F36-837B-06F73468A25B}" type="presOf" srcId="{C4DBCA9E-070B-4F83-BD1E-D31BCA87F93A}" destId="{2A7CCD31-88C9-4A99-83E1-A0C1BAFEA9C4}" srcOrd="0" destOrd="0" presId="urn:microsoft.com/office/officeart/2008/layout/CircleAccentTimeline"/>
    <dgm:cxn modelId="{81FD0667-46D5-49BE-A68D-F3968FED5D93}" type="presOf" srcId="{BA695BD4-23B4-403F-B5A7-3A882B7CAB45}" destId="{E5994A7E-60C8-4166-B99A-5C673A79E177}" srcOrd="0" destOrd="0" presId="urn:microsoft.com/office/officeart/2008/layout/CircleAccentTimeline"/>
    <dgm:cxn modelId="{3B06A679-5B92-40A8-B2BF-7F31BFB4704C}" type="presOf" srcId="{9C337856-61AD-495F-861F-959EF9701636}" destId="{11EFAA2B-0A6E-4BD1-A7A9-009AF8D5395F}" srcOrd="0" destOrd="0" presId="urn:microsoft.com/office/officeart/2008/layout/CircleAccentTimeline"/>
    <dgm:cxn modelId="{E6621B7C-EC68-4226-84C1-3A2A06E887B8}" srcId="{BA695BD4-23B4-403F-B5A7-3A882B7CAB45}" destId="{091B788C-FC53-4F47-91E6-3987AD4048B8}" srcOrd="1" destOrd="0" parTransId="{16CB1DC5-5A80-4FA8-B9F6-29548DC02EAA}" sibTransId="{BBB5526F-D227-48F7-B622-473F6F334492}"/>
    <dgm:cxn modelId="{98709290-392F-45EF-ABCE-680E415020E5}" srcId="{C4DBCA9E-070B-4F83-BD1E-D31BCA87F93A}" destId="{C42F5900-B872-46CB-8242-EA042065D1CF}" srcOrd="0" destOrd="0" parTransId="{54A49DA0-61B8-4BC1-92AD-65D9D72640A6}" sibTransId="{883F848C-544D-4C39-9311-EE2A30451A86}"/>
    <dgm:cxn modelId="{FB7D9EA6-B41A-4B7A-93AB-C8944F2C40D5}" type="presOf" srcId="{EE83EE03-2C21-4976-8E4D-ED699AD74FD8}" destId="{4445ACCC-2141-474C-8C95-072EF98745EB}" srcOrd="0" destOrd="0" presId="urn:microsoft.com/office/officeart/2008/layout/CircleAccentTimeline"/>
    <dgm:cxn modelId="{BB8AB4CF-6474-4E0E-B1F5-1DB303EA2B26}" type="presOf" srcId="{091B788C-FC53-4F47-91E6-3987AD4048B8}" destId="{125E1551-1210-482F-BCC4-EEF8C0128EDE}" srcOrd="0" destOrd="0" presId="urn:microsoft.com/office/officeart/2008/layout/CircleAccentTimeline"/>
    <dgm:cxn modelId="{DDEA72DD-F9FB-400F-8B55-F1D9E87179D1}" type="presOf" srcId="{C42F5900-B872-46CB-8242-EA042065D1CF}" destId="{36CD5C90-539F-416F-9576-A43201517468}" srcOrd="0" destOrd="0" presId="urn:microsoft.com/office/officeart/2008/layout/CircleAccentTimeline"/>
    <dgm:cxn modelId="{0DEEE4E7-D6A8-4AA0-9AAA-6002E520674E}" srcId="{BA695BD4-23B4-403F-B5A7-3A882B7CAB45}" destId="{EE83EE03-2C21-4976-8E4D-ED699AD74FD8}" srcOrd="0" destOrd="0" parTransId="{F800814E-CF5A-4ADA-9116-5906312BB652}" sibTransId="{2A02FFF1-7D62-494A-9285-AF597DE9840E}"/>
    <dgm:cxn modelId="{0D0D6DC0-A667-4D81-9FB0-5BFD7F52942D}" type="presParOf" srcId="{2A7CCD31-88C9-4A99-83E1-A0C1BAFEA9C4}" destId="{752F08EC-0D54-49E0-9F3A-4BDE0DA52764}" srcOrd="0" destOrd="0" presId="urn:microsoft.com/office/officeart/2008/layout/CircleAccentTimeline"/>
    <dgm:cxn modelId="{A0506330-1490-4335-ABAE-70F785CEAB4B}" type="presParOf" srcId="{752F08EC-0D54-49E0-9F3A-4BDE0DA52764}" destId="{F7B8EAB1-26F5-4214-AAA7-4A815E7D3087}" srcOrd="0" destOrd="0" presId="urn:microsoft.com/office/officeart/2008/layout/CircleAccentTimeline"/>
    <dgm:cxn modelId="{236009B9-66BC-4F2C-A4F4-59F7CD51E802}" type="presParOf" srcId="{752F08EC-0D54-49E0-9F3A-4BDE0DA52764}" destId="{36CD5C90-539F-416F-9576-A43201517468}" srcOrd="1" destOrd="0" presId="urn:microsoft.com/office/officeart/2008/layout/CircleAccentTimeline"/>
    <dgm:cxn modelId="{D290EA94-74A8-4C5F-B650-24715FAC7950}" type="presParOf" srcId="{752F08EC-0D54-49E0-9F3A-4BDE0DA52764}" destId="{CC07E03B-5BD6-48B9-9BFB-E9C435B895F7}" srcOrd="2" destOrd="0" presId="urn:microsoft.com/office/officeart/2008/layout/CircleAccentTimeline"/>
    <dgm:cxn modelId="{0DA33BF8-21F5-4D39-BEA9-FA744DE84D2A}" type="presParOf" srcId="{2A7CCD31-88C9-4A99-83E1-A0C1BAFEA9C4}" destId="{E547F871-515D-4B39-BA32-7C9EBA547DB8}" srcOrd="1" destOrd="0" presId="urn:microsoft.com/office/officeart/2008/layout/CircleAccentTimeline"/>
    <dgm:cxn modelId="{E8E86549-453C-4F35-9BB6-4DAE13D31C79}" type="presParOf" srcId="{2A7CCD31-88C9-4A99-83E1-A0C1BAFEA9C4}" destId="{5CB6C15D-7B3C-4C08-9744-528C5AD6FDE5}" srcOrd="2" destOrd="0" presId="urn:microsoft.com/office/officeart/2008/layout/CircleAccentTimeline"/>
    <dgm:cxn modelId="{43EB7B82-5EBB-4F77-952B-D8E2B2C35321}" type="presParOf" srcId="{2A7CCD31-88C9-4A99-83E1-A0C1BAFEA9C4}" destId="{51FBBDB1-55B1-4692-97A0-1FC0EEA701C8}" srcOrd="3" destOrd="0" presId="urn:microsoft.com/office/officeart/2008/layout/CircleAccentTimeline"/>
    <dgm:cxn modelId="{B424AAB7-8F17-4CCB-BD31-7027A3BC4F90}" type="presParOf" srcId="{2A7CCD31-88C9-4A99-83E1-A0C1BAFEA9C4}" destId="{C6E554AD-8EB6-484E-B6DA-C88EACB6024C}" srcOrd="4" destOrd="0" presId="urn:microsoft.com/office/officeart/2008/layout/CircleAccentTimeline"/>
    <dgm:cxn modelId="{DC54002A-D7A3-4655-82E0-BE7C77418E92}" type="presParOf" srcId="{C6E554AD-8EB6-484E-B6DA-C88EACB6024C}" destId="{F3C90786-C609-474E-81C3-52F5331BF162}" srcOrd="0" destOrd="0" presId="urn:microsoft.com/office/officeart/2008/layout/CircleAccentTimeline"/>
    <dgm:cxn modelId="{2ED757B5-9055-4412-9B71-8F45FFD11D75}" type="presParOf" srcId="{C6E554AD-8EB6-484E-B6DA-C88EACB6024C}" destId="{5C40700A-AFD5-43B7-ACC9-16B679CF6B4A}" srcOrd="1" destOrd="0" presId="urn:microsoft.com/office/officeart/2008/layout/CircleAccentTimeline"/>
    <dgm:cxn modelId="{E6ADB274-73B8-498E-AE4D-74B6AD578CA7}" type="presParOf" srcId="{C6E554AD-8EB6-484E-B6DA-C88EACB6024C}" destId="{DC3CA443-8082-453C-A22C-39997DB0960B}" srcOrd="2" destOrd="0" presId="urn:microsoft.com/office/officeart/2008/layout/CircleAccentTimeline"/>
    <dgm:cxn modelId="{FCAF6DA1-67BA-4BF8-BC63-97EE3D9AD388}" type="presParOf" srcId="{2A7CCD31-88C9-4A99-83E1-A0C1BAFEA9C4}" destId="{F8A9FC1B-743E-4DAB-8E00-FBEE44CCFB0E}" srcOrd="5" destOrd="0" presId="urn:microsoft.com/office/officeart/2008/layout/CircleAccentTimeline"/>
    <dgm:cxn modelId="{84705D2F-219F-4959-863E-E312658935F5}" type="presParOf" srcId="{2A7CCD31-88C9-4A99-83E1-A0C1BAFEA9C4}" destId="{F0657D02-ABFD-445B-AAE4-F41C2000F514}" srcOrd="6" destOrd="0" presId="urn:microsoft.com/office/officeart/2008/layout/CircleAccentTimeline"/>
    <dgm:cxn modelId="{0DB020E0-AF24-48F2-A2F9-22D232D92225}" type="presParOf" srcId="{2A7CCD31-88C9-4A99-83E1-A0C1BAFEA9C4}" destId="{502554EE-3B14-44CC-B7B0-26C47573A18E}" srcOrd="7" destOrd="0" presId="urn:microsoft.com/office/officeart/2008/layout/CircleAccentTimeline"/>
    <dgm:cxn modelId="{DA062AE4-B7E3-4630-A7F5-FA177C66F86D}" type="presParOf" srcId="{2A7CCD31-88C9-4A99-83E1-A0C1BAFEA9C4}" destId="{269EBA41-E665-4E67-BBB1-7321934458B4}" srcOrd="8" destOrd="0" presId="urn:microsoft.com/office/officeart/2008/layout/CircleAccentTimeline"/>
    <dgm:cxn modelId="{B6410084-35FE-4B55-AC4F-A0E161CAFE44}" type="presParOf" srcId="{269EBA41-E665-4E67-BBB1-7321934458B4}" destId="{33C56E72-93AE-42F8-859C-E17F8DAA8708}" srcOrd="0" destOrd="0" presId="urn:microsoft.com/office/officeart/2008/layout/CircleAccentTimeline"/>
    <dgm:cxn modelId="{BD22A742-4A1F-4655-87D0-81B4F8A8A1CE}" type="presParOf" srcId="{269EBA41-E665-4E67-BBB1-7321934458B4}" destId="{11EFAA2B-0A6E-4BD1-A7A9-009AF8D5395F}" srcOrd="1" destOrd="0" presId="urn:microsoft.com/office/officeart/2008/layout/CircleAccentTimeline"/>
    <dgm:cxn modelId="{96452DF6-841B-410A-9686-5BF70B43CBC2}" type="presParOf" srcId="{269EBA41-E665-4E67-BBB1-7321934458B4}" destId="{21BEC02F-3641-43DA-A660-1149E33400BA}" srcOrd="2" destOrd="0" presId="urn:microsoft.com/office/officeart/2008/layout/CircleAccentTimeline"/>
    <dgm:cxn modelId="{B087B3B5-B05F-40AC-AC6F-A83121433A86}" type="presParOf" srcId="{2A7CCD31-88C9-4A99-83E1-A0C1BAFEA9C4}" destId="{86D96BEB-40B3-4267-A956-2BA90E161F92}" srcOrd="9" destOrd="0" presId="urn:microsoft.com/office/officeart/2008/layout/CircleAccentTimeline"/>
    <dgm:cxn modelId="{B3561FCB-E6F2-435E-ABDC-4048BB0CFC44}" type="presParOf" srcId="{2A7CCD31-88C9-4A99-83E1-A0C1BAFEA9C4}" destId="{10CA5962-718F-4F02-89D4-869D3F54FBF2}" srcOrd="10" destOrd="0" presId="urn:microsoft.com/office/officeart/2008/layout/CircleAccentTimeline"/>
    <dgm:cxn modelId="{BA228EF8-3A43-4C45-892E-F6031108FFEA}" type="presParOf" srcId="{2A7CCD31-88C9-4A99-83E1-A0C1BAFEA9C4}" destId="{2D990D55-23C0-486D-BC66-73FAF4EF1D7D}" srcOrd="11" destOrd="0" presId="urn:microsoft.com/office/officeart/2008/layout/CircleAccentTimeline"/>
    <dgm:cxn modelId="{9F1B3D92-5967-4207-8535-3780CD4C5CE3}" type="presParOf" srcId="{2D990D55-23C0-486D-BC66-73FAF4EF1D7D}" destId="{05A6DFB9-DAF3-4897-A4CC-58B40164307C}" srcOrd="0" destOrd="0" presId="urn:microsoft.com/office/officeart/2008/layout/CircleAccentTimeline"/>
    <dgm:cxn modelId="{B9C56741-8B24-4CC5-B499-330F40D34344}" type="presParOf" srcId="{2D990D55-23C0-486D-BC66-73FAF4EF1D7D}" destId="{E5994A7E-60C8-4166-B99A-5C673A79E177}" srcOrd="1" destOrd="0" presId="urn:microsoft.com/office/officeart/2008/layout/CircleAccentTimeline"/>
    <dgm:cxn modelId="{503190FF-021B-42EB-8053-C5AD69907E5D}" type="presParOf" srcId="{2D990D55-23C0-486D-BC66-73FAF4EF1D7D}" destId="{C8361663-4EFA-4A58-9232-5957FAA35623}" srcOrd="2" destOrd="0" presId="urn:microsoft.com/office/officeart/2008/layout/CircleAccentTimeline"/>
    <dgm:cxn modelId="{1BB2B3A4-CD7E-4E96-BB73-357DDDC1C00C}" type="presParOf" srcId="{2A7CCD31-88C9-4A99-83E1-A0C1BAFEA9C4}" destId="{89BC7E37-7345-422F-A999-E0034EC2377B}" srcOrd="12" destOrd="0" presId="urn:microsoft.com/office/officeart/2008/layout/CircleAccentTimeline"/>
    <dgm:cxn modelId="{3A837301-5388-46F1-B811-0BD4A670E27A}" type="presParOf" srcId="{2A7CCD31-88C9-4A99-83E1-A0C1BAFEA9C4}" destId="{2440587F-C0EC-43B6-B66D-D71BE3D6D5CC}" srcOrd="13" destOrd="0" presId="urn:microsoft.com/office/officeart/2008/layout/CircleAccentTimeline"/>
    <dgm:cxn modelId="{9F4F845D-AE50-446A-B961-8F5F1B4C9EAD}" type="presParOf" srcId="{2A7CCD31-88C9-4A99-83E1-A0C1BAFEA9C4}" destId="{FB20AC98-7484-42F1-B460-1B3912D08ACD}" srcOrd="14" destOrd="0" presId="urn:microsoft.com/office/officeart/2008/layout/CircleAccentTimeline"/>
    <dgm:cxn modelId="{5A29C286-DC35-4EE6-ADC4-451306956399}" type="presParOf" srcId="{2A7CCD31-88C9-4A99-83E1-A0C1BAFEA9C4}" destId="{75859D4C-331C-4504-9BD6-BD6FB0522F22}" srcOrd="15" destOrd="0" presId="urn:microsoft.com/office/officeart/2008/layout/CircleAccentTimeline"/>
    <dgm:cxn modelId="{D669F2F8-84AF-4864-BE58-2A765B591D68}" type="presParOf" srcId="{75859D4C-331C-4504-9BD6-BD6FB0522F22}" destId="{5BC96BA2-3F7D-4F30-BB60-10BF80A6A1A4}" srcOrd="0" destOrd="0" presId="urn:microsoft.com/office/officeart/2008/layout/CircleAccentTimeline"/>
    <dgm:cxn modelId="{6F80DDFE-A326-475F-8491-B1D2E37CC446}" type="presParOf" srcId="{75859D4C-331C-4504-9BD6-BD6FB0522F22}" destId="{4445ACCC-2141-474C-8C95-072EF98745EB}" srcOrd="1" destOrd="0" presId="urn:microsoft.com/office/officeart/2008/layout/CircleAccentTimeline"/>
    <dgm:cxn modelId="{C0BD5CF0-1BCC-4AAC-B933-E3EF5FC80122}" type="presParOf" srcId="{75859D4C-331C-4504-9BD6-BD6FB0522F22}" destId="{2705A24F-C529-4A96-B1AA-3CFC217734B0}" srcOrd="2" destOrd="0" presId="urn:microsoft.com/office/officeart/2008/layout/CircleAccentTimeline"/>
    <dgm:cxn modelId="{18C94A19-4122-4E24-A0DE-337F62C63835}" type="presParOf" srcId="{2A7CCD31-88C9-4A99-83E1-A0C1BAFEA9C4}" destId="{B29DFD61-D9AC-419F-88CC-C8E5D7237192}" srcOrd="16" destOrd="0" presId="urn:microsoft.com/office/officeart/2008/layout/CircleAccentTimeline"/>
    <dgm:cxn modelId="{B6BA63BC-4AB6-4D14-BA79-AD4C30747475}" type="presParOf" srcId="{2A7CCD31-88C9-4A99-83E1-A0C1BAFEA9C4}" destId="{361FA246-1CA6-4269-B985-0726C717630A}" srcOrd="17" destOrd="0" presId="urn:microsoft.com/office/officeart/2008/layout/CircleAccentTimeline"/>
    <dgm:cxn modelId="{DF8B5AD5-334E-4C76-9415-2CD5133087A5}" type="presParOf" srcId="{2A7CCD31-88C9-4A99-83E1-A0C1BAFEA9C4}" destId="{991F6471-2442-4BB2-8ACB-B85F7B7891F0}" srcOrd="18" destOrd="0" presId="urn:microsoft.com/office/officeart/2008/layout/CircleAccentTimeline"/>
    <dgm:cxn modelId="{1CA770E8-7974-4256-AF78-D3D56C00B86E}" type="presParOf" srcId="{2A7CCD31-88C9-4A99-83E1-A0C1BAFEA9C4}" destId="{8868C273-0845-4AB8-9E4B-5A354DDACB26}" srcOrd="19" destOrd="0" presId="urn:microsoft.com/office/officeart/2008/layout/CircleAccentTimeline"/>
    <dgm:cxn modelId="{022B2463-7D09-4551-813A-2300ACB7D9C1}" type="presParOf" srcId="{8868C273-0845-4AB8-9E4B-5A354DDACB26}" destId="{2E4CA867-0F32-466E-97BF-DA3D2980B81C}" srcOrd="0" destOrd="0" presId="urn:microsoft.com/office/officeart/2008/layout/CircleAccentTimeline"/>
    <dgm:cxn modelId="{67D8CF44-7201-4C66-A973-DA3F184B3FAF}" type="presParOf" srcId="{8868C273-0845-4AB8-9E4B-5A354DDACB26}" destId="{125E1551-1210-482F-BCC4-EEF8C0128EDE}" srcOrd="1" destOrd="0" presId="urn:microsoft.com/office/officeart/2008/layout/CircleAccentTimeline"/>
    <dgm:cxn modelId="{07C3256F-3156-4F63-94D7-1DC1FA08CDF8}" type="presParOf" srcId="{8868C273-0845-4AB8-9E4B-5A354DDACB26}" destId="{2D9E36DA-7445-42E7-B0C3-01C383A4EF54}" srcOrd="2" destOrd="0" presId="urn:microsoft.com/office/officeart/2008/layout/CircleAccentTimeline"/>
    <dgm:cxn modelId="{1E4AD468-254E-4E8B-874F-648C9BE52F00}" type="presParOf" srcId="{2A7CCD31-88C9-4A99-83E1-A0C1BAFEA9C4}" destId="{7E21BB92-B8ED-4268-8BB5-71D731CBA9E1}" srcOrd="20" destOrd="0" presId="urn:microsoft.com/office/officeart/2008/layout/CircleAccentTimeline"/>
    <dgm:cxn modelId="{2EACC3FF-0DBE-40BB-926D-93F6072F2741}" type="presParOf" srcId="{2A7CCD31-88C9-4A99-83E1-A0C1BAFEA9C4}" destId="{78C8B4E4-78C8-4F68-9F32-FC797EC8C05F}" srcOrd="21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8EAB1-26F5-4214-AAA7-4A815E7D3087}">
      <dsp:nvSpPr>
        <dsp:cNvPr id="0" name=""/>
        <dsp:cNvSpPr/>
      </dsp:nvSpPr>
      <dsp:spPr>
        <a:xfrm>
          <a:off x="3015424" y="1420791"/>
          <a:ext cx="1178517" cy="1178517"/>
        </a:xfrm>
        <a:prstGeom prst="donut">
          <a:avLst>
            <a:gd name="adj" fmla="val 20000"/>
          </a:avLst>
        </a:prstGeom>
        <a:solidFill>
          <a:srgbClr val="B3002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CD5C90-539F-416F-9576-A43201517468}">
      <dsp:nvSpPr>
        <dsp:cNvPr id="0" name=""/>
        <dsp:cNvSpPr/>
      </dsp:nvSpPr>
      <dsp:spPr>
        <a:xfrm rot="17700000">
          <a:off x="3430680" y="460058"/>
          <a:ext cx="1465028" cy="706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840" tIns="0" rIns="0" bIns="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600" kern="1200" dirty="0">
            <a:solidFill>
              <a:srgbClr val="515151"/>
            </a:solidFill>
          </a:endParaRPr>
        </a:p>
      </dsp:txBody>
      <dsp:txXfrm>
        <a:off x="3430680" y="460058"/>
        <a:ext cx="1465028" cy="706030"/>
      </dsp:txXfrm>
    </dsp:sp>
    <dsp:sp modelId="{F3C90786-C609-474E-81C3-52F5331BF162}">
      <dsp:nvSpPr>
        <dsp:cNvPr id="0" name=""/>
        <dsp:cNvSpPr/>
      </dsp:nvSpPr>
      <dsp:spPr>
        <a:xfrm>
          <a:off x="4282712" y="1704187"/>
          <a:ext cx="611725" cy="611725"/>
        </a:xfrm>
        <a:prstGeom prst="ellipse">
          <a:avLst/>
        </a:prstGeom>
        <a:solidFill>
          <a:srgbClr val="DE8D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40700A-AFD5-43B7-ACC9-16B679CF6B4A}">
      <dsp:nvSpPr>
        <dsp:cNvPr id="0" name=""/>
        <dsp:cNvSpPr/>
      </dsp:nvSpPr>
      <dsp:spPr>
        <a:xfrm rot="17700000">
          <a:off x="3558207" y="2555612"/>
          <a:ext cx="1267318" cy="611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8585A"/>
            </a:solidFill>
          </a:endParaRPr>
        </a:p>
      </dsp:txBody>
      <dsp:txXfrm>
        <a:off x="3558207" y="2555612"/>
        <a:ext cx="1267318" cy="611053"/>
      </dsp:txXfrm>
    </dsp:sp>
    <dsp:sp modelId="{DC3CA443-8082-453C-A22C-39997DB0960B}">
      <dsp:nvSpPr>
        <dsp:cNvPr id="0" name=""/>
        <dsp:cNvSpPr/>
      </dsp:nvSpPr>
      <dsp:spPr>
        <a:xfrm rot="17700000">
          <a:off x="4351623" y="853434"/>
          <a:ext cx="1267318" cy="611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56E72-93AE-42F8-859C-E17F8DAA8708}">
      <dsp:nvSpPr>
        <dsp:cNvPr id="0" name=""/>
        <dsp:cNvSpPr/>
      </dsp:nvSpPr>
      <dsp:spPr>
        <a:xfrm>
          <a:off x="4983113" y="1704187"/>
          <a:ext cx="611725" cy="611725"/>
        </a:xfrm>
        <a:prstGeom prst="ellipse">
          <a:avLst/>
        </a:prstGeom>
        <a:solidFill>
          <a:srgbClr val="C8423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FAA2B-0A6E-4BD1-A7A9-009AF8D5395F}">
      <dsp:nvSpPr>
        <dsp:cNvPr id="0" name=""/>
        <dsp:cNvSpPr/>
      </dsp:nvSpPr>
      <dsp:spPr>
        <a:xfrm rot="17700000">
          <a:off x="4258608" y="2555612"/>
          <a:ext cx="1267318" cy="611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8585A"/>
            </a:solidFill>
          </a:endParaRPr>
        </a:p>
      </dsp:txBody>
      <dsp:txXfrm>
        <a:off x="4258608" y="2555612"/>
        <a:ext cx="1267318" cy="611053"/>
      </dsp:txXfrm>
    </dsp:sp>
    <dsp:sp modelId="{21BEC02F-3641-43DA-A660-1149E33400BA}">
      <dsp:nvSpPr>
        <dsp:cNvPr id="0" name=""/>
        <dsp:cNvSpPr/>
      </dsp:nvSpPr>
      <dsp:spPr>
        <a:xfrm rot="17700000">
          <a:off x="5052025" y="853434"/>
          <a:ext cx="1267318" cy="611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6DFB9-DAF3-4897-A4CC-58B40164307C}">
      <dsp:nvSpPr>
        <dsp:cNvPr id="0" name=""/>
        <dsp:cNvSpPr/>
      </dsp:nvSpPr>
      <dsp:spPr>
        <a:xfrm>
          <a:off x="5683609" y="1420791"/>
          <a:ext cx="1178517" cy="1178517"/>
        </a:xfrm>
        <a:prstGeom prst="donut">
          <a:avLst>
            <a:gd name="adj" fmla="val 20000"/>
          </a:avLst>
        </a:prstGeom>
        <a:solidFill>
          <a:srgbClr val="B3002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94A7E-60C8-4166-B99A-5C673A79E177}">
      <dsp:nvSpPr>
        <dsp:cNvPr id="0" name=""/>
        <dsp:cNvSpPr/>
      </dsp:nvSpPr>
      <dsp:spPr>
        <a:xfrm rot="17700000">
          <a:off x="6098865" y="460058"/>
          <a:ext cx="1465028" cy="706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840" tIns="0" rIns="0" bIns="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600" kern="1200" dirty="0">
            <a:solidFill>
              <a:srgbClr val="58585A"/>
            </a:solidFill>
          </a:endParaRPr>
        </a:p>
      </dsp:txBody>
      <dsp:txXfrm>
        <a:off x="6098865" y="460058"/>
        <a:ext cx="1465028" cy="706030"/>
      </dsp:txXfrm>
    </dsp:sp>
    <dsp:sp modelId="{5BC96BA2-3F7D-4F30-BB60-10BF80A6A1A4}">
      <dsp:nvSpPr>
        <dsp:cNvPr id="0" name=""/>
        <dsp:cNvSpPr/>
      </dsp:nvSpPr>
      <dsp:spPr>
        <a:xfrm>
          <a:off x="6950896" y="1704187"/>
          <a:ext cx="611725" cy="611725"/>
        </a:xfrm>
        <a:prstGeom prst="ellipse">
          <a:avLst/>
        </a:prstGeom>
        <a:solidFill>
          <a:srgbClr val="C8423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5ACCC-2141-474C-8C95-072EF98745EB}">
      <dsp:nvSpPr>
        <dsp:cNvPr id="0" name=""/>
        <dsp:cNvSpPr/>
      </dsp:nvSpPr>
      <dsp:spPr>
        <a:xfrm rot="17700000">
          <a:off x="6226392" y="2555612"/>
          <a:ext cx="1267318" cy="611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8585A"/>
            </a:solidFill>
          </a:endParaRPr>
        </a:p>
      </dsp:txBody>
      <dsp:txXfrm>
        <a:off x="6226392" y="2555612"/>
        <a:ext cx="1267318" cy="611053"/>
      </dsp:txXfrm>
    </dsp:sp>
    <dsp:sp modelId="{2705A24F-C529-4A96-B1AA-3CFC217734B0}">
      <dsp:nvSpPr>
        <dsp:cNvPr id="0" name=""/>
        <dsp:cNvSpPr/>
      </dsp:nvSpPr>
      <dsp:spPr>
        <a:xfrm rot="17700000">
          <a:off x="7019808" y="853434"/>
          <a:ext cx="1267318" cy="611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CA867-0F32-466E-97BF-DA3D2980B81C}">
      <dsp:nvSpPr>
        <dsp:cNvPr id="0" name=""/>
        <dsp:cNvSpPr/>
      </dsp:nvSpPr>
      <dsp:spPr>
        <a:xfrm>
          <a:off x="7651298" y="1704187"/>
          <a:ext cx="611725" cy="611725"/>
        </a:xfrm>
        <a:prstGeom prst="ellipse">
          <a:avLst/>
        </a:prstGeom>
        <a:solidFill>
          <a:srgbClr val="DE8D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5E1551-1210-482F-BCC4-EEF8C0128EDE}">
      <dsp:nvSpPr>
        <dsp:cNvPr id="0" name=""/>
        <dsp:cNvSpPr/>
      </dsp:nvSpPr>
      <dsp:spPr>
        <a:xfrm rot="17700000">
          <a:off x="6926793" y="2555612"/>
          <a:ext cx="1267318" cy="611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6926793" y="2555612"/>
        <a:ext cx="1267318" cy="611053"/>
      </dsp:txXfrm>
    </dsp:sp>
    <dsp:sp modelId="{2D9E36DA-7445-42E7-B0C3-01C383A4EF54}">
      <dsp:nvSpPr>
        <dsp:cNvPr id="0" name=""/>
        <dsp:cNvSpPr/>
      </dsp:nvSpPr>
      <dsp:spPr>
        <a:xfrm rot="17700000">
          <a:off x="7720210" y="853434"/>
          <a:ext cx="1267318" cy="611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010EB-B2E0-8844-94F4-0103B67B99C9}" type="datetimeFigureOut">
              <a:rPr lang="de-DE" smtClean="0"/>
              <a:t>10.12.24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1D494-63E8-264E-8D7D-35F5E3993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7727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F1D494-63E8-264E-8D7D-35F5E39931C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9777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3323" y="7073485"/>
            <a:ext cx="20664329" cy="15047407"/>
          </a:xfrm>
        </p:spPr>
        <p:txBody>
          <a:bodyPr anchor="b"/>
          <a:lstStyle>
            <a:lvl1pPr algn="ctr">
              <a:defRPr sz="15952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8872" y="22701178"/>
            <a:ext cx="18233231" cy="10435133"/>
          </a:xfrm>
        </p:spPr>
        <p:txBody>
          <a:bodyPr/>
          <a:lstStyle>
            <a:lvl1pPr marL="0" indent="0" algn="ctr">
              <a:buNone/>
              <a:defRPr sz="6381"/>
            </a:lvl1pPr>
            <a:lvl2pPr marL="1215558" indent="0" algn="ctr">
              <a:buNone/>
              <a:defRPr sz="5317"/>
            </a:lvl2pPr>
            <a:lvl3pPr marL="2431115" indent="0" algn="ctr">
              <a:buNone/>
              <a:defRPr sz="4786"/>
            </a:lvl3pPr>
            <a:lvl4pPr marL="3646673" indent="0" algn="ctr">
              <a:buNone/>
              <a:defRPr sz="4254"/>
            </a:lvl4pPr>
            <a:lvl5pPr marL="4862231" indent="0" algn="ctr">
              <a:buNone/>
              <a:defRPr sz="4254"/>
            </a:lvl5pPr>
            <a:lvl6pPr marL="6077788" indent="0" algn="ctr">
              <a:buNone/>
              <a:defRPr sz="4254"/>
            </a:lvl6pPr>
            <a:lvl7pPr marL="7293346" indent="0" algn="ctr">
              <a:buNone/>
              <a:defRPr sz="4254"/>
            </a:lvl7pPr>
            <a:lvl8pPr marL="8508903" indent="0" algn="ctr">
              <a:buNone/>
              <a:defRPr sz="4254"/>
            </a:lvl8pPr>
            <a:lvl9pPr marL="9724461" indent="0" algn="ctr">
              <a:buNone/>
              <a:defRPr sz="4254"/>
            </a:lvl9pPr>
          </a:lstStyle>
          <a:p>
            <a:r>
              <a:rPr lang="de-DE" dirty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CFBA-42CB-BC48-94E1-BA5B4AAC046A}" type="datetimeFigureOut">
              <a:rPr lang="de-DE" smtClean="0"/>
              <a:t>10.12.24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A991-FC69-7842-B9E4-ACBA745C10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4572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CFBA-42CB-BC48-94E1-BA5B4AAC046A}" type="datetimeFigureOut">
              <a:rPr lang="de-DE" smtClean="0"/>
              <a:t>10.12.24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A991-FC69-7842-B9E4-ACBA745C10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4345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397543" y="2301133"/>
            <a:ext cx="5242054" cy="3662803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1381" y="2301133"/>
            <a:ext cx="15422275" cy="3662803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CFBA-42CB-BC48-94E1-BA5B4AAC046A}" type="datetimeFigureOut">
              <a:rPr lang="de-DE" smtClean="0"/>
              <a:t>10.12.24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A991-FC69-7842-B9E4-ACBA745C10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4761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CFBA-42CB-BC48-94E1-BA5B4AAC046A}" type="datetimeFigureOut">
              <a:rPr lang="de-DE" smtClean="0"/>
              <a:t>10.12.24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A991-FC69-7842-B9E4-ACBA745C10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371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719" y="10775316"/>
            <a:ext cx="20968216" cy="17978847"/>
          </a:xfrm>
        </p:spPr>
        <p:txBody>
          <a:bodyPr anchor="b"/>
          <a:lstStyle>
            <a:lvl1pPr>
              <a:defRPr sz="1595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8719" y="28924250"/>
            <a:ext cx="20968216" cy="9454651"/>
          </a:xfrm>
        </p:spPr>
        <p:txBody>
          <a:bodyPr/>
          <a:lstStyle>
            <a:lvl1pPr marL="0" indent="0">
              <a:buNone/>
              <a:defRPr sz="6381">
                <a:solidFill>
                  <a:schemeClr val="tx1"/>
                </a:solidFill>
              </a:defRPr>
            </a:lvl1pPr>
            <a:lvl2pPr marL="1215558" indent="0">
              <a:buNone/>
              <a:defRPr sz="5317">
                <a:solidFill>
                  <a:schemeClr val="tx1">
                    <a:tint val="75000"/>
                  </a:schemeClr>
                </a:solidFill>
              </a:defRPr>
            </a:lvl2pPr>
            <a:lvl3pPr marL="2431115" indent="0">
              <a:buNone/>
              <a:defRPr sz="4786">
                <a:solidFill>
                  <a:schemeClr val="tx1">
                    <a:tint val="75000"/>
                  </a:schemeClr>
                </a:solidFill>
              </a:defRPr>
            </a:lvl3pPr>
            <a:lvl4pPr marL="3646673" indent="0">
              <a:buNone/>
              <a:defRPr sz="4254">
                <a:solidFill>
                  <a:schemeClr val="tx1">
                    <a:tint val="75000"/>
                  </a:schemeClr>
                </a:solidFill>
              </a:defRPr>
            </a:lvl4pPr>
            <a:lvl5pPr marL="4862231" indent="0">
              <a:buNone/>
              <a:defRPr sz="4254">
                <a:solidFill>
                  <a:schemeClr val="tx1">
                    <a:tint val="75000"/>
                  </a:schemeClr>
                </a:solidFill>
              </a:defRPr>
            </a:lvl5pPr>
            <a:lvl6pPr marL="6077788" indent="0">
              <a:buNone/>
              <a:defRPr sz="4254">
                <a:solidFill>
                  <a:schemeClr val="tx1">
                    <a:tint val="75000"/>
                  </a:schemeClr>
                </a:solidFill>
              </a:defRPr>
            </a:lvl6pPr>
            <a:lvl7pPr marL="7293346" indent="0">
              <a:buNone/>
              <a:defRPr sz="4254">
                <a:solidFill>
                  <a:schemeClr val="tx1">
                    <a:tint val="75000"/>
                  </a:schemeClr>
                </a:solidFill>
              </a:defRPr>
            </a:lvl7pPr>
            <a:lvl8pPr marL="8508903" indent="0">
              <a:buNone/>
              <a:defRPr sz="4254">
                <a:solidFill>
                  <a:schemeClr val="tx1">
                    <a:tint val="75000"/>
                  </a:schemeClr>
                </a:solidFill>
              </a:defRPr>
            </a:lvl8pPr>
            <a:lvl9pPr marL="9724461" indent="0">
              <a:buNone/>
              <a:defRPr sz="42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CFBA-42CB-BC48-94E1-BA5B4AAC046A}" type="datetimeFigureOut">
              <a:rPr lang="de-DE" smtClean="0"/>
              <a:t>10.12.24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A991-FC69-7842-B9E4-ACBA745C10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550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1380" y="11505663"/>
            <a:ext cx="10332164" cy="2742350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07431" y="11505663"/>
            <a:ext cx="10332164" cy="2742350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CFBA-42CB-BC48-94E1-BA5B4AAC046A}" type="datetimeFigureOut">
              <a:rPr lang="de-DE" smtClean="0"/>
              <a:t>10.12.24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A991-FC69-7842-B9E4-ACBA745C10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985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546" y="2301142"/>
            <a:ext cx="20968216" cy="835411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4549" y="10595218"/>
            <a:ext cx="10284680" cy="5192553"/>
          </a:xfrm>
        </p:spPr>
        <p:txBody>
          <a:bodyPr anchor="b"/>
          <a:lstStyle>
            <a:lvl1pPr marL="0" indent="0">
              <a:buNone/>
              <a:defRPr sz="6381" b="1"/>
            </a:lvl1pPr>
            <a:lvl2pPr marL="1215558" indent="0">
              <a:buNone/>
              <a:defRPr sz="5317" b="1"/>
            </a:lvl2pPr>
            <a:lvl3pPr marL="2431115" indent="0">
              <a:buNone/>
              <a:defRPr sz="4786" b="1"/>
            </a:lvl3pPr>
            <a:lvl4pPr marL="3646673" indent="0">
              <a:buNone/>
              <a:defRPr sz="4254" b="1"/>
            </a:lvl4pPr>
            <a:lvl5pPr marL="4862231" indent="0">
              <a:buNone/>
              <a:defRPr sz="4254" b="1"/>
            </a:lvl5pPr>
            <a:lvl6pPr marL="6077788" indent="0">
              <a:buNone/>
              <a:defRPr sz="4254" b="1"/>
            </a:lvl6pPr>
            <a:lvl7pPr marL="7293346" indent="0">
              <a:buNone/>
              <a:defRPr sz="4254" b="1"/>
            </a:lvl7pPr>
            <a:lvl8pPr marL="8508903" indent="0">
              <a:buNone/>
              <a:defRPr sz="4254" b="1"/>
            </a:lvl8pPr>
            <a:lvl9pPr marL="9724461" indent="0">
              <a:buNone/>
              <a:defRPr sz="425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4549" y="15787771"/>
            <a:ext cx="10284680" cy="2322143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07432" y="10595218"/>
            <a:ext cx="10335331" cy="5192553"/>
          </a:xfrm>
        </p:spPr>
        <p:txBody>
          <a:bodyPr anchor="b"/>
          <a:lstStyle>
            <a:lvl1pPr marL="0" indent="0">
              <a:buNone/>
              <a:defRPr sz="6381" b="1"/>
            </a:lvl1pPr>
            <a:lvl2pPr marL="1215558" indent="0">
              <a:buNone/>
              <a:defRPr sz="5317" b="1"/>
            </a:lvl2pPr>
            <a:lvl3pPr marL="2431115" indent="0">
              <a:buNone/>
              <a:defRPr sz="4786" b="1"/>
            </a:lvl3pPr>
            <a:lvl4pPr marL="3646673" indent="0">
              <a:buNone/>
              <a:defRPr sz="4254" b="1"/>
            </a:lvl4pPr>
            <a:lvl5pPr marL="4862231" indent="0">
              <a:buNone/>
              <a:defRPr sz="4254" b="1"/>
            </a:lvl5pPr>
            <a:lvl6pPr marL="6077788" indent="0">
              <a:buNone/>
              <a:defRPr sz="4254" b="1"/>
            </a:lvl6pPr>
            <a:lvl7pPr marL="7293346" indent="0">
              <a:buNone/>
              <a:defRPr sz="4254" b="1"/>
            </a:lvl7pPr>
            <a:lvl8pPr marL="8508903" indent="0">
              <a:buNone/>
              <a:defRPr sz="4254" b="1"/>
            </a:lvl8pPr>
            <a:lvl9pPr marL="9724461" indent="0">
              <a:buNone/>
              <a:defRPr sz="425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07432" y="15787771"/>
            <a:ext cx="10335331" cy="2322143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CFBA-42CB-BC48-94E1-BA5B4AAC046A}" type="datetimeFigureOut">
              <a:rPr lang="de-DE" smtClean="0"/>
              <a:t>10.12.24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A991-FC69-7842-B9E4-ACBA745C10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7424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CFBA-42CB-BC48-94E1-BA5B4AAC046A}" type="datetimeFigureOut">
              <a:rPr lang="de-DE" smtClean="0"/>
              <a:t>10.12.24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A991-FC69-7842-B9E4-ACBA745C10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2363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CFBA-42CB-BC48-94E1-BA5B4AAC046A}" type="datetimeFigureOut">
              <a:rPr lang="de-DE" smtClean="0"/>
              <a:t>10.12.24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A991-FC69-7842-B9E4-ACBA745C10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607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546" y="2881418"/>
            <a:ext cx="7840922" cy="10084964"/>
          </a:xfrm>
        </p:spPr>
        <p:txBody>
          <a:bodyPr anchor="b"/>
          <a:lstStyle>
            <a:lvl1pPr>
              <a:defRPr sz="850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5331" y="6223073"/>
            <a:ext cx="12307431" cy="30715119"/>
          </a:xfrm>
        </p:spPr>
        <p:txBody>
          <a:bodyPr/>
          <a:lstStyle>
            <a:lvl1pPr>
              <a:defRPr sz="8508"/>
            </a:lvl1pPr>
            <a:lvl2pPr>
              <a:defRPr sz="7444"/>
            </a:lvl2pPr>
            <a:lvl3pPr>
              <a:defRPr sz="6381"/>
            </a:lvl3pPr>
            <a:lvl4pPr>
              <a:defRPr sz="5317"/>
            </a:lvl4pPr>
            <a:lvl5pPr>
              <a:defRPr sz="5317"/>
            </a:lvl5pPr>
            <a:lvl6pPr>
              <a:defRPr sz="5317"/>
            </a:lvl6pPr>
            <a:lvl7pPr>
              <a:defRPr sz="5317"/>
            </a:lvl7pPr>
            <a:lvl8pPr>
              <a:defRPr sz="5317"/>
            </a:lvl8pPr>
            <a:lvl9pPr>
              <a:defRPr sz="531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4546" y="12966382"/>
            <a:ext cx="7840922" cy="24021828"/>
          </a:xfrm>
        </p:spPr>
        <p:txBody>
          <a:bodyPr/>
          <a:lstStyle>
            <a:lvl1pPr marL="0" indent="0">
              <a:buNone/>
              <a:defRPr sz="4254"/>
            </a:lvl1pPr>
            <a:lvl2pPr marL="1215558" indent="0">
              <a:buNone/>
              <a:defRPr sz="3722"/>
            </a:lvl2pPr>
            <a:lvl3pPr marL="2431115" indent="0">
              <a:buNone/>
              <a:defRPr sz="3190"/>
            </a:lvl3pPr>
            <a:lvl4pPr marL="3646673" indent="0">
              <a:buNone/>
              <a:defRPr sz="2659"/>
            </a:lvl4pPr>
            <a:lvl5pPr marL="4862231" indent="0">
              <a:buNone/>
              <a:defRPr sz="2659"/>
            </a:lvl5pPr>
            <a:lvl6pPr marL="6077788" indent="0">
              <a:buNone/>
              <a:defRPr sz="2659"/>
            </a:lvl6pPr>
            <a:lvl7pPr marL="7293346" indent="0">
              <a:buNone/>
              <a:defRPr sz="2659"/>
            </a:lvl7pPr>
            <a:lvl8pPr marL="8508903" indent="0">
              <a:buNone/>
              <a:defRPr sz="2659"/>
            </a:lvl8pPr>
            <a:lvl9pPr marL="9724461" indent="0">
              <a:buNone/>
              <a:defRPr sz="265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CFBA-42CB-BC48-94E1-BA5B4AAC046A}" type="datetimeFigureOut">
              <a:rPr lang="de-DE" smtClean="0"/>
              <a:t>10.12.24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A991-FC69-7842-B9E4-ACBA745C10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132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546" y="2881418"/>
            <a:ext cx="7840922" cy="10084964"/>
          </a:xfrm>
        </p:spPr>
        <p:txBody>
          <a:bodyPr anchor="b"/>
          <a:lstStyle>
            <a:lvl1pPr>
              <a:defRPr sz="850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35331" y="6223073"/>
            <a:ext cx="12307431" cy="30715119"/>
          </a:xfrm>
        </p:spPr>
        <p:txBody>
          <a:bodyPr anchor="t"/>
          <a:lstStyle>
            <a:lvl1pPr marL="0" indent="0">
              <a:buNone/>
              <a:defRPr sz="8508"/>
            </a:lvl1pPr>
            <a:lvl2pPr marL="1215558" indent="0">
              <a:buNone/>
              <a:defRPr sz="7444"/>
            </a:lvl2pPr>
            <a:lvl3pPr marL="2431115" indent="0">
              <a:buNone/>
              <a:defRPr sz="6381"/>
            </a:lvl3pPr>
            <a:lvl4pPr marL="3646673" indent="0">
              <a:buNone/>
              <a:defRPr sz="5317"/>
            </a:lvl4pPr>
            <a:lvl5pPr marL="4862231" indent="0">
              <a:buNone/>
              <a:defRPr sz="5317"/>
            </a:lvl5pPr>
            <a:lvl6pPr marL="6077788" indent="0">
              <a:buNone/>
              <a:defRPr sz="5317"/>
            </a:lvl6pPr>
            <a:lvl7pPr marL="7293346" indent="0">
              <a:buNone/>
              <a:defRPr sz="5317"/>
            </a:lvl7pPr>
            <a:lvl8pPr marL="8508903" indent="0">
              <a:buNone/>
              <a:defRPr sz="5317"/>
            </a:lvl8pPr>
            <a:lvl9pPr marL="9724461" indent="0">
              <a:buNone/>
              <a:defRPr sz="531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4546" y="12966382"/>
            <a:ext cx="7840922" cy="24021828"/>
          </a:xfrm>
        </p:spPr>
        <p:txBody>
          <a:bodyPr/>
          <a:lstStyle>
            <a:lvl1pPr marL="0" indent="0">
              <a:buNone/>
              <a:defRPr sz="4254"/>
            </a:lvl1pPr>
            <a:lvl2pPr marL="1215558" indent="0">
              <a:buNone/>
              <a:defRPr sz="3722"/>
            </a:lvl2pPr>
            <a:lvl3pPr marL="2431115" indent="0">
              <a:buNone/>
              <a:defRPr sz="3190"/>
            </a:lvl3pPr>
            <a:lvl4pPr marL="3646673" indent="0">
              <a:buNone/>
              <a:defRPr sz="2659"/>
            </a:lvl4pPr>
            <a:lvl5pPr marL="4862231" indent="0">
              <a:buNone/>
              <a:defRPr sz="2659"/>
            </a:lvl5pPr>
            <a:lvl6pPr marL="6077788" indent="0">
              <a:buNone/>
              <a:defRPr sz="2659"/>
            </a:lvl6pPr>
            <a:lvl7pPr marL="7293346" indent="0">
              <a:buNone/>
              <a:defRPr sz="2659"/>
            </a:lvl7pPr>
            <a:lvl8pPr marL="8508903" indent="0">
              <a:buNone/>
              <a:defRPr sz="2659"/>
            </a:lvl8pPr>
            <a:lvl9pPr marL="9724461" indent="0">
              <a:buNone/>
              <a:defRPr sz="265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CFBA-42CB-BC48-94E1-BA5B4AAC046A}" type="datetimeFigureOut">
              <a:rPr lang="de-DE" smtClean="0"/>
              <a:t>10.12.24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A991-FC69-7842-B9E4-ACBA745C10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112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1380" y="2301142"/>
            <a:ext cx="20968216" cy="8354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1380" y="11505663"/>
            <a:ext cx="20968216" cy="27423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1380" y="40059728"/>
            <a:ext cx="5469969" cy="2301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8CFBA-42CB-BC48-94E1-BA5B4AAC046A}" type="datetimeFigureOut">
              <a:rPr lang="de-DE" smtClean="0"/>
              <a:t>10.12.24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53011" y="40059728"/>
            <a:ext cx="8204954" cy="2301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169626" y="40059728"/>
            <a:ext cx="5469969" cy="2301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FA991-FC69-7842-B9E4-ACBA745C10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312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31115" rtl="0" eaLnBrk="1" latinLnBrk="0" hangingPunct="1">
        <a:lnSpc>
          <a:spcPct val="90000"/>
        </a:lnSpc>
        <a:spcBef>
          <a:spcPct val="0"/>
        </a:spcBef>
        <a:buNone/>
        <a:defRPr sz="11698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607779" indent="-607779" algn="l" defTabSz="2431115" rtl="0" eaLnBrk="1" latinLnBrk="0" hangingPunct="1">
        <a:lnSpc>
          <a:spcPct val="90000"/>
        </a:lnSpc>
        <a:spcBef>
          <a:spcPts val="2659"/>
        </a:spcBef>
        <a:buFont typeface="Arial" panose="020B0604020202020204" pitchFamily="34" charset="0"/>
        <a:buChar char="•"/>
        <a:defRPr sz="7444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823336" indent="-607779" algn="l" defTabSz="2431115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638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038894" indent="-607779" algn="l" defTabSz="2431115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531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254452" indent="-607779" algn="l" defTabSz="2431115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6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5470009" indent="-607779" algn="l" defTabSz="2431115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6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6685567" indent="-607779" algn="l" defTabSz="2431115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6" kern="1200">
          <a:solidFill>
            <a:schemeClr val="tx1"/>
          </a:solidFill>
          <a:latin typeface="+mn-lt"/>
          <a:ea typeface="+mn-ea"/>
          <a:cs typeface="+mn-cs"/>
        </a:defRPr>
      </a:lvl6pPr>
      <a:lvl7pPr marL="7901125" indent="-607779" algn="l" defTabSz="2431115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6" kern="1200">
          <a:solidFill>
            <a:schemeClr val="tx1"/>
          </a:solidFill>
          <a:latin typeface="+mn-lt"/>
          <a:ea typeface="+mn-ea"/>
          <a:cs typeface="+mn-cs"/>
        </a:defRPr>
      </a:lvl7pPr>
      <a:lvl8pPr marL="9116682" indent="-607779" algn="l" defTabSz="2431115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6" kern="1200">
          <a:solidFill>
            <a:schemeClr val="tx1"/>
          </a:solidFill>
          <a:latin typeface="+mn-lt"/>
          <a:ea typeface="+mn-ea"/>
          <a:cs typeface="+mn-cs"/>
        </a:defRPr>
      </a:lvl8pPr>
      <a:lvl9pPr marL="10332240" indent="-607779" algn="l" defTabSz="2431115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31115" rtl="0" eaLnBrk="1" latinLnBrk="0" hangingPunct="1">
        <a:defRPr sz="4786" kern="1200">
          <a:solidFill>
            <a:schemeClr val="tx1"/>
          </a:solidFill>
          <a:latin typeface="+mn-lt"/>
          <a:ea typeface="+mn-ea"/>
          <a:cs typeface="+mn-cs"/>
        </a:defRPr>
      </a:lvl1pPr>
      <a:lvl2pPr marL="1215558" algn="l" defTabSz="2431115" rtl="0" eaLnBrk="1" latinLnBrk="0" hangingPunct="1">
        <a:defRPr sz="4786" kern="1200">
          <a:solidFill>
            <a:schemeClr val="tx1"/>
          </a:solidFill>
          <a:latin typeface="+mn-lt"/>
          <a:ea typeface="+mn-ea"/>
          <a:cs typeface="+mn-cs"/>
        </a:defRPr>
      </a:lvl2pPr>
      <a:lvl3pPr marL="2431115" algn="l" defTabSz="2431115" rtl="0" eaLnBrk="1" latinLnBrk="0" hangingPunct="1">
        <a:defRPr sz="4786" kern="1200">
          <a:solidFill>
            <a:schemeClr val="tx1"/>
          </a:solidFill>
          <a:latin typeface="+mn-lt"/>
          <a:ea typeface="+mn-ea"/>
          <a:cs typeface="+mn-cs"/>
        </a:defRPr>
      </a:lvl3pPr>
      <a:lvl4pPr marL="3646673" algn="l" defTabSz="2431115" rtl="0" eaLnBrk="1" latinLnBrk="0" hangingPunct="1">
        <a:defRPr sz="4786" kern="1200">
          <a:solidFill>
            <a:schemeClr val="tx1"/>
          </a:solidFill>
          <a:latin typeface="+mn-lt"/>
          <a:ea typeface="+mn-ea"/>
          <a:cs typeface="+mn-cs"/>
        </a:defRPr>
      </a:lvl4pPr>
      <a:lvl5pPr marL="4862231" algn="l" defTabSz="2431115" rtl="0" eaLnBrk="1" latinLnBrk="0" hangingPunct="1">
        <a:defRPr sz="4786" kern="1200">
          <a:solidFill>
            <a:schemeClr val="tx1"/>
          </a:solidFill>
          <a:latin typeface="+mn-lt"/>
          <a:ea typeface="+mn-ea"/>
          <a:cs typeface="+mn-cs"/>
        </a:defRPr>
      </a:lvl5pPr>
      <a:lvl6pPr marL="6077788" algn="l" defTabSz="2431115" rtl="0" eaLnBrk="1" latinLnBrk="0" hangingPunct="1">
        <a:defRPr sz="4786" kern="1200">
          <a:solidFill>
            <a:schemeClr val="tx1"/>
          </a:solidFill>
          <a:latin typeface="+mn-lt"/>
          <a:ea typeface="+mn-ea"/>
          <a:cs typeface="+mn-cs"/>
        </a:defRPr>
      </a:lvl6pPr>
      <a:lvl7pPr marL="7293346" algn="l" defTabSz="2431115" rtl="0" eaLnBrk="1" latinLnBrk="0" hangingPunct="1">
        <a:defRPr sz="4786" kern="1200">
          <a:solidFill>
            <a:schemeClr val="tx1"/>
          </a:solidFill>
          <a:latin typeface="+mn-lt"/>
          <a:ea typeface="+mn-ea"/>
          <a:cs typeface="+mn-cs"/>
        </a:defRPr>
      </a:lvl7pPr>
      <a:lvl8pPr marL="8508903" algn="l" defTabSz="2431115" rtl="0" eaLnBrk="1" latinLnBrk="0" hangingPunct="1">
        <a:defRPr sz="4786" kern="1200">
          <a:solidFill>
            <a:schemeClr val="tx1"/>
          </a:solidFill>
          <a:latin typeface="+mn-lt"/>
          <a:ea typeface="+mn-ea"/>
          <a:cs typeface="+mn-cs"/>
        </a:defRPr>
      </a:lvl8pPr>
      <a:lvl9pPr marL="9724461" algn="l" defTabSz="2431115" rtl="0" eaLnBrk="1" latinLnBrk="0" hangingPunct="1">
        <a:defRPr sz="47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2.png"/><Relationship Id="rId4" Type="http://schemas.openxmlformats.org/officeDocument/2006/relationships/diagramData" Target="../diagrams/data1.xml"/><Relationship Id="rId9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Himmel, Wolke, Gebäude, Wolkenkratzer enthält.&#10;&#10;Automatisch generierte Beschreibung">
            <a:extLst>
              <a:ext uri="{FF2B5EF4-FFF2-40B4-BE49-F238E27FC236}">
                <a16:creationId xmlns:a16="http://schemas.microsoft.com/office/drawing/2014/main" id="{B11F5E26-8BF3-1A18-7DDB-22C98C2822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2970" y="0"/>
            <a:ext cx="15538006" cy="2119973"/>
          </a:xfrm>
          <a:prstGeom prst="rect">
            <a:avLst/>
          </a:prstGeom>
        </p:spPr>
      </p:pic>
      <p:sp>
        <p:nvSpPr>
          <p:cNvPr id="4" name="Rectangle 11">
            <a:extLst>
              <a:ext uri="{FF2B5EF4-FFF2-40B4-BE49-F238E27FC236}">
                <a16:creationId xmlns:a16="http://schemas.microsoft.com/office/drawing/2014/main" id="{901CEC21-3ABD-3673-03D0-D174C24AF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68" y="38308314"/>
            <a:ext cx="11449666" cy="3669747"/>
          </a:xfrm>
          <a:prstGeom prst="rect">
            <a:avLst/>
          </a:prstGeom>
          <a:solidFill>
            <a:schemeClr val="bg1"/>
          </a:solidFill>
          <a:ln w="25400">
            <a:solidFill>
              <a:srgbClr val="273A80"/>
            </a:solidFill>
            <a:miter lim="800000"/>
            <a:headEnd/>
            <a:tailEnd/>
          </a:ln>
          <a:effectLst/>
        </p:spPr>
        <p:txBody>
          <a:bodyPr lIns="375505" tIns="375505" rIns="375505" bIns="37550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51801" eaLnBrk="0" hangingPunct="0">
              <a:spcBef>
                <a:spcPct val="50000"/>
              </a:spcBef>
            </a:pPr>
            <a:r>
              <a:rPr lang="en-GB" sz="4797" b="1" cap="all" dirty="0">
                <a:solidFill>
                  <a:srgbClr val="B300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  <a:p>
            <a:pPr defTabSz="951801" eaLnBrk="0" hangingPunct="0">
              <a:spcBef>
                <a:spcPct val="50000"/>
              </a:spcBef>
            </a:pPr>
            <a:r>
              <a:rPr lang="en-AU" sz="2999" dirty="0">
                <a:latin typeface="Arial" panose="020B0604020202020204" pitchFamily="34" charset="0"/>
                <a:cs typeface="Arial" panose="020B0604020202020204" pitchFamily="34" charset="0"/>
              </a:rPr>
              <a:t>Highlight this text and replace with your own text. </a:t>
            </a:r>
            <a:endParaRPr lang="en-US" sz="299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28E5EB01-C7BD-5BE4-5BA8-AD4786A8D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21541" y="38308315"/>
            <a:ext cx="11449666" cy="3669746"/>
          </a:xfrm>
          <a:prstGeom prst="rect">
            <a:avLst/>
          </a:prstGeom>
          <a:solidFill>
            <a:schemeClr val="bg1"/>
          </a:solidFill>
          <a:ln w="25400">
            <a:solidFill>
              <a:srgbClr val="273A80"/>
            </a:solidFill>
            <a:miter lim="800000"/>
            <a:headEnd/>
            <a:tailEnd/>
          </a:ln>
          <a:effectLst/>
        </p:spPr>
        <p:txBody>
          <a:bodyPr lIns="375505" tIns="375505" rIns="375505" bIns="37550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51801" eaLnBrk="0" hangingPunct="0">
              <a:spcBef>
                <a:spcPct val="50000"/>
              </a:spcBef>
            </a:pPr>
            <a:r>
              <a:rPr lang="en-GB" sz="4797" b="1" cap="all" dirty="0">
                <a:solidFill>
                  <a:srgbClr val="B300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</a:p>
          <a:p>
            <a:pPr defTabSz="951801" eaLnBrk="0" hangingPunct="0">
              <a:spcBef>
                <a:spcPct val="50000"/>
              </a:spcBef>
            </a:pPr>
            <a:r>
              <a:rPr lang="en-AU" sz="2999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  <a:endParaRPr lang="en-US" sz="299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83DA354-3A9C-16D9-AB63-7144F9468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68" y="31679652"/>
            <a:ext cx="13369486" cy="6248812"/>
          </a:xfrm>
          <a:prstGeom prst="rect">
            <a:avLst/>
          </a:prstGeom>
          <a:solidFill>
            <a:schemeClr val="bg1"/>
          </a:solidFill>
          <a:ln w="25400">
            <a:solidFill>
              <a:srgbClr val="273A80"/>
            </a:solidFill>
            <a:miter lim="800000"/>
            <a:headEnd/>
            <a:tailEnd/>
          </a:ln>
          <a:effectLst/>
        </p:spPr>
        <p:txBody>
          <a:bodyPr lIns="375505" tIns="375505" rIns="375505" bIns="37550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51801" eaLnBrk="0" hangingPunct="0">
              <a:spcBef>
                <a:spcPct val="50000"/>
              </a:spcBef>
            </a:pPr>
            <a:r>
              <a:rPr lang="en-US" sz="4797" b="1" cap="all" dirty="0">
                <a:solidFill>
                  <a:srgbClr val="B300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  <a:p>
            <a:pPr defTabSz="951801">
              <a:spcBef>
                <a:spcPct val="50000"/>
              </a:spcBef>
            </a:pPr>
            <a:r>
              <a:rPr lang="en-CA" sz="2999" dirty="0">
                <a:latin typeface="Arial" panose="020B0604020202020204" pitchFamily="34" charset="0"/>
                <a:cs typeface="Arial" panose="020B0604020202020204" pitchFamily="34" charset="0"/>
              </a:rPr>
              <a:t>Highlight this text and replace with your own text. </a:t>
            </a:r>
          </a:p>
          <a:p>
            <a:pPr defTabSz="951801"/>
            <a:endParaRPr lang="en-US" sz="3990" b="1" dirty="0">
              <a:solidFill>
                <a:srgbClr val="0022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51801"/>
            <a:endParaRPr lang="en-US" sz="3990" b="1" dirty="0">
              <a:solidFill>
                <a:srgbClr val="0022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1E7716B-86BA-27D1-CBE5-BCE76ACAF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49083" y="31679652"/>
            <a:ext cx="9422123" cy="6258300"/>
          </a:xfrm>
          <a:prstGeom prst="rect">
            <a:avLst/>
          </a:prstGeom>
          <a:solidFill>
            <a:schemeClr val="bg1"/>
          </a:solidFill>
          <a:ln w="25400">
            <a:solidFill>
              <a:srgbClr val="273A80"/>
            </a:solidFill>
            <a:miter lim="800000"/>
            <a:headEnd/>
            <a:tailEnd/>
          </a:ln>
          <a:effectLst/>
        </p:spPr>
        <p:txBody>
          <a:bodyPr lIns="375505" tIns="375505" rIns="375505" bIns="37550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51801" eaLnBrk="0" hangingPunct="0">
              <a:spcBef>
                <a:spcPct val="50000"/>
              </a:spcBef>
            </a:pPr>
            <a:r>
              <a:rPr lang="en-US" sz="4797" b="1" cap="all" dirty="0">
                <a:solidFill>
                  <a:srgbClr val="B300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en-US" sz="5502" b="1" cap="all" dirty="0">
              <a:solidFill>
                <a:srgbClr val="B3002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999" dirty="0">
                <a:latin typeface="Arial" panose="020B0604020202020204" pitchFamily="34" charset="0"/>
                <a:cs typeface="Arial" panose="020B0604020202020204" pitchFamily="34" charset="0"/>
              </a:rPr>
              <a:t>Highlight this text and replace with your own text.</a:t>
            </a:r>
            <a:br>
              <a:rPr lang="en-AU" sz="2999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2999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3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Can be Vancouver style i.e. 1 </a:t>
            </a:r>
            <a:r>
              <a:rPr lang="en-US" sz="2503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Meyer J-P et al</a:t>
            </a:r>
            <a:r>
              <a:rPr lang="en-US" sz="2503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The treatment of high grade superficial bladder cancer and carcinoma in situ with BCG – a questionnaire survey of Consultant practice in England and Wales. </a:t>
            </a:r>
            <a:r>
              <a:rPr lang="en-US" sz="2503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Urol</a:t>
            </a:r>
            <a:r>
              <a:rPr lang="en-US" sz="2503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503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Oncol</a:t>
            </a:r>
            <a:r>
              <a:rPr lang="en-US" sz="2503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2002; 2;: 77-80</a:t>
            </a:r>
            <a:r>
              <a:rPr lang="en-US" sz="2503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endParaRPr lang="en-AU" sz="2503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defTabSz="951801" eaLnBrk="0" hangingPunct="0">
              <a:spcBef>
                <a:spcPct val="50000"/>
              </a:spcBef>
            </a:pPr>
            <a:r>
              <a:rPr lang="en-AU" sz="2503" dirty="0">
                <a:solidFill>
                  <a:srgbClr val="3C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503" dirty="0">
              <a:solidFill>
                <a:srgbClr val="3C4B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7E01D6-D88A-1BFC-3677-7FB960CC8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68" y="5757161"/>
            <a:ext cx="10750198" cy="4008921"/>
          </a:xfrm>
          <a:prstGeom prst="rect">
            <a:avLst/>
          </a:prstGeom>
          <a:solidFill>
            <a:schemeClr val="bg1"/>
          </a:solidFill>
          <a:ln w="25400">
            <a:solidFill>
              <a:srgbClr val="273A80"/>
            </a:solidFill>
          </a:ln>
          <a:effectLst/>
        </p:spPr>
        <p:txBody>
          <a:bodyPr lIns="375505" tIns="375505" rIns="375505" bIns="37550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51801" eaLnBrk="0" hangingPunct="0">
              <a:spcBef>
                <a:spcPct val="50000"/>
              </a:spcBef>
            </a:pPr>
            <a:r>
              <a:rPr lang="en-US" sz="4797" b="1" cap="all" dirty="0">
                <a:solidFill>
                  <a:srgbClr val="B300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defTabSz="951801" eaLnBrk="0" hangingPunct="0">
              <a:spcBef>
                <a:spcPct val="50000"/>
              </a:spcBef>
            </a:pPr>
            <a:r>
              <a:rPr lang="en-CA" sz="2797" dirty="0">
                <a:latin typeface="Arial" panose="020B0604020202020204" pitchFamily="34" charset="0"/>
                <a:cs typeface="Arial" panose="020B0604020202020204" pitchFamily="34" charset="0"/>
              </a:rPr>
              <a:t>You may edit the size of the font, the sections distribution and the color scheme if wanted. All modifications concerning the background/title display are to be done at a Master Slide level.</a:t>
            </a:r>
          </a:p>
          <a:p>
            <a:pPr defTabSz="951801"/>
            <a:endParaRPr lang="en-AU" sz="2999" dirty="0">
              <a:solidFill>
                <a:srgbClr val="0022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0C96FE03-9CC7-BDE6-A2BF-08D669436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68" y="10250598"/>
            <a:ext cx="10750198" cy="5984837"/>
          </a:xfrm>
          <a:prstGeom prst="rect">
            <a:avLst/>
          </a:prstGeom>
          <a:solidFill>
            <a:schemeClr val="bg1"/>
          </a:solidFill>
          <a:ln w="25400">
            <a:solidFill>
              <a:srgbClr val="273A80"/>
            </a:solidFill>
            <a:miter lim="800000"/>
            <a:headEnd/>
            <a:tailEnd/>
          </a:ln>
          <a:effectLst/>
        </p:spPr>
        <p:txBody>
          <a:bodyPr lIns="375505" tIns="375505" rIns="375505" bIns="37550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4797" b="1" cap="all" dirty="0">
                <a:solidFill>
                  <a:srgbClr val="B300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endParaRPr lang="en-GB" sz="5502" b="1" cap="all" dirty="0">
              <a:solidFill>
                <a:srgbClr val="B3002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CA" sz="2797" dirty="0">
                <a:latin typeface="Arial" panose="020B0604020202020204" pitchFamily="34" charset="0"/>
                <a:cs typeface="Arial" panose="020B0604020202020204" pitchFamily="34" charset="0"/>
              </a:rPr>
              <a:t>How to use this poster template:</a:t>
            </a:r>
          </a:p>
          <a:p>
            <a:pPr>
              <a:spcBef>
                <a:spcPct val="20000"/>
              </a:spcBef>
            </a:pPr>
            <a:r>
              <a:rPr lang="en-CA" sz="2797" dirty="0">
                <a:latin typeface="Arial" panose="020B0604020202020204" pitchFamily="34" charset="0"/>
                <a:cs typeface="Arial" panose="020B0604020202020204" pitchFamily="34" charset="0"/>
              </a:rPr>
              <a:t>Highlight this text and replace it by typing in your own text, or copy and paste your text from a MS Word document or a PowerPoint slide presentation. </a:t>
            </a:r>
          </a:p>
          <a:p>
            <a:pPr>
              <a:spcBef>
                <a:spcPct val="20000"/>
              </a:spcBef>
            </a:pPr>
            <a:r>
              <a:rPr lang="en-CA" sz="2797" dirty="0">
                <a:latin typeface="Arial" panose="020B0604020202020204" pitchFamily="34" charset="0"/>
                <a:cs typeface="Arial" panose="020B0604020202020204" pitchFamily="34" charset="0"/>
              </a:rPr>
              <a:t>The body text / font size should be </a:t>
            </a:r>
            <a:r>
              <a:rPr lang="en-CA" sz="2797" b="1" dirty="0">
                <a:latin typeface="Arial" panose="020B0604020202020204" pitchFamily="34" charset="0"/>
                <a:cs typeface="Arial" panose="020B0604020202020204" pitchFamily="34" charset="0"/>
              </a:rPr>
              <a:t>no smaller than 20 points</a:t>
            </a:r>
            <a:r>
              <a:rPr lang="en-CA" sz="2797" dirty="0">
                <a:latin typeface="Arial" panose="020B0604020202020204" pitchFamily="34" charset="0"/>
                <a:cs typeface="Arial" panose="020B0604020202020204" pitchFamily="34" charset="0"/>
              </a:rPr>
              <a:t>. Keep body text left-aligned, do not justify text.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73394694-C5F8-E003-DF2E-7475CFF23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29795" y="5757161"/>
            <a:ext cx="12041412" cy="10478276"/>
          </a:xfrm>
          <a:prstGeom prst="rect">
            <a:avLst/>
          </a:prstGeom>
          <a:solidFill>
            <a:schemeClr val="bg1"/>
          </a:solidFill>
          <a:ln w="25400">
            <a:solidFill>
              <a:srgbClr val="273A80"/>
            </a:solidFill>
          </a:ln>
          <a:effectLst/>
        </p:spPr>
        <p:txBody>
          <a:bodyPr lIns="375505" tIns="375505" rIns="375505" bIns="37550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8850" indent="-398850" defTabSz="951801" eaLnBrk="0" hangingPunct="0">
              <a:spcBef>
                <a:spcPct val="50000"/>
              </a:spcBef>
            </a:pPr>
            <a:r>
              <a:rPr lang="en-US" sz="4797" b="1" cap="all" dirty="0">
                <a:solidFill>
                  <a:srgbClr val="B300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  <a:p>
            <a:pPr marL="398850" indent="-398850" defTabSz="951801" eaLnBrk="0" hangingPunct="0">
              <a:buSzPct val="60000"/>
            </a:pPr>
            <a:endParaRPr lang="en-AU" sz="27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8850" indent="-398850" defTabSz="951801" eaLnBrk="0" hangingPunct="0">
              <a:buSzPct val="60000"/>
            </a:pPr>
            <a:r>
              <a:rPr lang="en-AU" sz="2797" dirty="0">
                <a:latin typeface="Arial" panose="020B0604020202020204" pitchFamily="34" charset="0"/>
                <a:cs typeface="Arial" panose="020B0604020202020204" pitchFamily="34" charset="0"/>
              </a:rPr>
              <a:t>Tips for making a successful poster:</a:t>
            </a:r>
          </a:p>
          <a:p>
            <a:pPr marL="691782" indent="-691782" defTabSz="951801" eaLnBrk="0" hangingPunct="0">
              <a:buFont typeface="Arial"/>
              <a:buChar char="•"/>
            </a:pPr>
            <a:r>
              <a:rPr lang="en-AU" sz="2797" dirty="0">
                <a:latin typeface="Arial" panose="020B0604020202020204" pitchFamily="34" charset="0"/>
                <a:cs typeface="Arial" panose="020B0604020202020204" pitchFamily="34" charset="0"/>
              </a:rPr>
              <a:t>Re-write your paper into poster format i.e.. simplify everything, avoid data overkill. </a:t>
            </a:r>
          </a:p>
          <a:p>
            <a:pPr marL="691782" indent="-691782" defTabSz="951801" eaLnBrk="0" hangingPunct="0">
              <a:buFont typeface="Arial"/>
              <a:buChar char="•"/>
            </a:pPr>
            <a:r>
              <a:rPr lang="en-CA" sz="2797" dirty="0">
                <a:latin typeface="Arial" panose="020B0604020202020204" pitchFamily="34" charset="0"/>
                <a:cs typeface="Arial" panose="020B0604020202020204" pitchFamily="34" charset="0"/>
              </a:rPr>
              <a:t>Headings of more than 6 words should be in upper and lower case, not all capitals. Simplify the titles.</a:t>
            </a:r>
          </a:p>
          <a:p>
            <a:pPr marL="691782" indent="-691782" defTabSz="951801" eaLnBrk="0" hangingPunct="0">
              <a:buFont typeface="Arial"/>
              <a:buChar char="•"/>
            </a:pPr>
            <a:r>
              <a:rPr lang="en-AU" sz="2797" dirty="0">
                <a:latin typeface="Arial" panose="020B0604020202020204" pitchFamily="34" charset="0"/>
                <a:cs typeface="Arial" panose="020B0604020202020204" pitchFamily="34" charset="0"/>
              </a:rPr>
              <a:t>Do to write whole sentences in capitals or underline to stress your point, use </a:t>
            </a:r>
            <a:r>
              <a:rPr lang="en-AU" sz="2797" b="1" dirty="0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en-AU" sz="2797" dirty="0">
                <a:latin typeface="Arial" panose="020B0604020202020204" pitchFamily="34" charset="0"/>
                <a:cs typeface="Arial" panose="020B0604020202020204" pitchFamily="34" charset="0"/>
              </a:rPr>
              <a:t> characters instead.</a:t>
            </a:r>
          </a:p>
          <a:p>
            <a:pPr marL="691782" indent="-691782" defTabSz="951801" eaLnBrk="0" hangingPunct="0">
              <a:buFont typeface="Arial"/>
              <a:buChar char="•"/>
            </a:pPr>
            <a:r>
              <a:rPr lang="en-AU" sz="2797" dirty="0">
                <a:latin typeface="Arial" panose="020B0604020202020204" pitchFamily="34" charset="0"/>
                <a:cs typeface="Arial" panose="020B0604020202020204" pitchFamily="34" charset="0"/>
              </a:rPr>
              <a:t>When laying out your poster, leave white space around your text. Don</a:t>
            </a:r>
            <a:r>
              <a:rPr lang="ja-JP" altLang="en-AU" sz="2797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AU" sz="2797" dirty="0">
                <a:latin typeface="Arial" panose="020B0604020202020204" pitchFamily="34" charset="0"/>
                <a:cs typeface="Arial" panose="020B0604020202020204" pitchFamily="34" charset="0"/>
              </a:rPr>
              <a:t>t overcrowd your poster.</a:t>
            </a:r>
          </a:p>
          <a:p>
            <a:pPr marL="691782" indent="-691782" defTabSz="951801" eaLnBrk="0" hangingPunct="0">
              <a:buFont typeface="Arial"/>
              <a:buChar char="•"/>
            </a:pPr>
            <a:r>
              <a:rPr lang="en-AU" sz="2797" dirty="0">
                <a:latin typeface="Arial" panose="020B0604020202020204" pitchFamily="34" charset="0"/>
                <a:cs typeface="Arial" panose="020B0604020202020204" pitchFamily="34" charset="0"/>
              </a:rPr>
              <a:t>Spell check and get someone else to proof-read.</a:t>
            </a:r>
            <a:endParaRPr lang="en-US" sz="279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EEF0AF8E-89E0-DED6-B62A-63B81FE55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67" y="16719779"/>
            <a:ext cx="23231439" cy="14497186"/>
          </a:xfrm>
          <a:prstGeom prst="rect">
            <a:avLst/>
          </a:prstGeom>
          <a:solidFill>
            <a:schemeClr val="bg1"/>
          </a:solidFill>
          <a:ln w="25400">
            <a:solidFill>
              <a:srgbClr val="273A80"/>
            </a:solidFill>
            <a:miter lim="800000"/>
            <a:headEnd/>
            <a:tailEnd/>
          </a:ln>
          <a:effectLst/>
        </p:spPr>
        <p:txBody>
          <a:bodyPr lIns="375505" tIns="375505" rIns="375505" bIns="375505" numCol="1" spcCol="72068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51801" eaLnBrk="0" hangingPunct="0">
              <a:spcBef>
                <a:spcPct val="50000"/>
              </a:spcBef>
            </a:pPr>
            <a:r>
              <a:rPr lang="en-US" sz="4797" b="1" cap="all" dirty="0">
                <a:solidFill>
                  <a:srgbClr val="B300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AU" sz="1201" dirty="0">
              <a:solidFill>
                <a:srgbClr val="B3002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5898E2ED-CA75-BFE6-5442-E5BA6E3A4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2497" y="17182466"/>
            <a:ext cx="3893519" cy="3849041"/>
          </a:xfrm>
          <a:prstGeom prst="rect">
            <a:avLst/>
          </a:prstGeom>
          <a:solidFill>
            <a:srgbClr val="DE8D00">
              <a:alpha val="48000"/>
            </a:srgbClr>
          </a:solidFill>
          <a:ln w="9525">
            <a:solidFill>
              <a:srgbClr val="808DA0"/>
            </a:solidFill>
            <a:miter lim="800000"/>
            <a:headEnd/>
            <a:tailEnd/>
          </a:ln>
          <a:effectLst/>
        </p:spPr>
        <p:txBody>
          <a:bodyPr wrap="none" lIns="522324" tIns="261162" rIns="522324" bIns="261162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550">
              <a:solidFill>
                <a:srgbClr val="2F2D55"/>
              </a:solidFill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7BE6E5C0-8C6E-C52E-A0E0-2C147CEE9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68" y="17942341"/>
            <a:ext cx="13456751" cy="96968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324004" tIns="47696" rIns="324004" bIns="47696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797" i="1" dirty="0">
                <a:latin typeface="Arial" panose="020B0604020202020204" pitchFamily="34" charset="0"/>
                <a:cs typeface="Arial" panose="020B0604020202020204" pitchFamily="34" charset="0"/>
              </a:rPr>
              <a:t>Importing / inserting files:</a:t>
            </a:r>
          </a:p>
          <a:p>
            <a:pPr>
              <a:spcBef>
                <a:spcPct val="50000"/>
              </a:spcBef>
            </a:pPr>
            <a:r>
              <a:rPr lang="en-CA" sz="2797" i="1" dirty="0"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</a:t>
            </a:r>
            <a:r>
              <a:rPr lang="en-CA" sz="2797" i="1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CA" sz="2797" i="1" dirty="0">
                <a:latin typeface="Arial" panose="020B0604020202020204" pitchFamily="34" charset="0"/>
                <a:cs typeface="Arial" panose="020B0604020202020204" pitchFamily="34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2797" i="1" dirty="0">
                <a:latin typeface="Arial" panose="020B0604020202020204" pitchFamily="34" charset="0"/>
                <a:cs typeface="Arial" panose="020B0604020202020204" pitchFamily="34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2797" i="1" dirty="0">
                <a:latin typeface="Arial" panose="020B0604020202020204" pitchFamily="34" charset="0"/>
                <a:cs typeface="Arial" panose="020B060402020202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2999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999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999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CA" sz="2402" i="1" dirty="0">
                <a:latin typeface="Arial" panose="020B0604020202020204" pitchFamily="34" charset="0"/>
                <a:cs typeface="Arial" panose="020B060402020202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2402" i="1" dirty="0">
                <a:latin typeface="Arial" panose="020B0604020202020204" pitchFamily="34" charset="0"/>
                <a:cs typeface="Arial" panose="020B060402020202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2402" i="1" dirty="0">
                <a:latin typeface="Arial" panose="020B0604020202020204" pitchFamily="34" charset="0"/>
                <a:cs typeface="Arial" panose="020B0604020202020204" pitchFamily="34" charset="0"/>
              </a:rPr>
              <a:t>Graphs created in a scientific graphing program (e.g.. Sigma Plot, Prism, SPSS, Statistics) should be saved as JPEG or TIFF. </a:t>
            </a:r>
          </a:p>
          <a:p>
            <a:pPr>
              <a:spcBef>
                <a:spcPct val="50000"/>
              </a:spcBef>
            </a:pPr>
            <a:endParaRPr lang="en-AU" sz="2999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B5143844-39C1-B4A0-2478-8790A0A33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5483" y="17182466"/>
            <a:ext cx="3893519" cy="3883015"/>
          </a:xfrm>
          <a:prstGeom prst="rect">
            <a:avLst/>
          </a:prstGeom>
          <a:solidFill>
            <a:srgbClr val="DE8D00">
              <a:alpha val="48000"/>
            </a:srgbClr>
          </a:solidFill>
          <a:ln w="9525">
            <a:solidFill>
              <a:srgbClr val="808DA0"/>
            </a:solidFill>
            <a:miter lim="800000"/>
            <a:headEnd/>
            <a:tailEnd/>
          </a:ln>
          <a:effectLst/>
        </p:spPr>
        <p:txBody>
          <a:bodyPr wrap="none" lIns="522324" tIns="261162" rIns="522324" bIns="261162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550">
              <a:solidFill>
                <a:srgbClr val="2F2D55"/>
              </a:solidFill>
            </a:endParaRPr>
          </a:p>
        </p:txBody>
      </p:sp>
      <p:sp>
        <p:nvSpPr>
          <p:cNvPr id="15" name="Text Box 16">
            <a:extLst>
              <a:ext uri="{FF2B5EF4-FFF2-40B4-BE49-F238E27FC236}">
                <a16:creationId xmlns:a16="http://schemas.microsoft.com/office/drawing/2014/main" id="{46816EC5-FF5F-3CD9-9FD8-AAA4EC7C4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49083" y="21232144"/>
            <a:ext cx="4079919" cy="3564551"/>
          </a:xfrm>
          <a:prstGeom prst="rect">
            <a:avLst/>
          </a:prstGeom>
          <a:noFill/>
          <a:ln w="25400">
            <a:noFill/>
          </a:ln>
          <a:effectLst/>
        </p:spPr>
        <p:txBody>
          <a:bodyPr wrap="square" lIns="187761" tIns="187761" rIns="187761" bIns="18776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CA" sz="2797" i="1" dirty="0">
                <a:solidFill>
                  <a:srgbClr val="3C4B46"/>
                </a:solidFill>
                <a:latin typeface="Avenir Book" panose="02000503020000020003" pitchFamily="2" charset="0"/>
                <a:cs typeface="Arial" charset="0"/>
              </a:rPr>
              <a:t>The recommended font for captions is Calibri, no smaller than 15 pt. Left aligned if it refers to a figure on its left. Start the captions right at the top edge of the picture (graph or photo).</a:t>
            </a: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B64CD68B-775C-0FD5-1D8B-E87D3EDB5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62496" y="21186424"/>
            <a:ext cx="4079919" cy="3564551"/>
          </a:xfrm>
          <a:prstGeom prst="rect">
            <a:avLst/>
          </a:prstGeom>
          <a:noFill/>
          <a:ln w="25400">
            <a:noFill/>
          </a:ln>
          <a:effectLst/>
        </p:spPr>
        <p:txBody>
          <a:bodyPr wrap="square" lIns="187761" tIns="187761" rIns="187761" bIns="18776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CA" sz="2797" i="1" dirty="0">
                <a:solidFill>
                  <a:srgbClr val="3C4B46"/>
                </a:solidFill>
                <a:latin typeface="Avenir Book" panose="02000503020000020003" pitchFamily="2" charset="0"/>
                <a:cs typeface="Arial" charset="0"/>
              </a:rPr>
              <a:t>The recommended font for captions is Calibri, no smaller than 15 pt. Left aligned if it refers to a figure on its left. Start the captions right at the top edge of the picture (graph or photo).</a:t>
            </a:r>
          </a:p>
        </p:txBody>
      </p:sp>
      <p:graphicFrame>
        <p:nvGraphicFramePr>
          <p:cNvPr id="17" name="Diagram 21">
            <a:extLst>
              <a:ext uri="{FF2B5EF4-FFF2-40B4-BE49-F238E27FC236}">
                <a16:creationId xmlns:a16="http://schemas.microsoft.com/office/drawing/2014/main" id="{F314A86C-F8E3-FBF3-D3A9-3CDC8766BB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474794"/>
              </p:ext>
            </p:extLst>
          </p:nvPr>
        </p:nvGraphicFramePr>
        <p:xfrm>
          <a:off x="1106166" y="26680009"/>
          <a:ext cx="11913991" cy="3564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8" name="Table 22">
            <a:extLst>
              <a:ext uri="{FF2B5EF4-FFF2-40B4-BE49-F238E27FC236}">
                <a16:creationId xmlns:a16="http://schemas.microsoft.com/office/drawing/2014/main" id="{5C32B00D-F727-250D-A8A7-C7E9C1513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972699"/>
              </p:ext>
            </p:extLst>
          </p:nvPr>
        </p:nvGraphicFramePr>
        <p:xfrm>
          <a:off x="14535483" y="26028245"/>
          <a:ext cx="8420535" cy="4610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84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4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1036"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036"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036"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036"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036"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036"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036"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036"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1036"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1036"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9" name="Chart 20">
            <a:extLst>
              <a:ext uri="{FF2B5EF4-FFF2-40B4-BE49-F238E27FC236}">
                <a16:creationId xmlns:a16="http://schemas.microsoft.com/office/drawing/2014/main" id="{0BF7B95D-DC33-5D9D-00CC-21D28DD114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031962"/>
              </p:ext>
            </p:extLst>
          </p:nvPr>
        </p:nvGraphicFramePr>
        <p:xfrm>
          <a:off x="12688684" y="11880868"/>
          <a:ext cx="9137973" cy="4002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1" name="Text Box 2">
            <a:extLst>
              <a:ext uri="{FF2B5EF4-FFF2-40B4-BE49-F238E27FC236}">
                <a16:creationId xmlns:a16="http://schemas.microsoft.com/office/drawing/2014/main" id="{926607CD-33ED-1AD2-E36D-B0CA616F2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65" y="2351317"/>
            <a:ext cx="18452645" cy="1697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8000" b="1" dirty="0">
                <a:solidFill>
                  <a:srgbClr val="B300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title goes here </a:t>
            </a:r>
            <a:endParaRPr lang="en-AU" sz="8000" dirty="0">
              <a:solidFill>
                <a:srgbClr val="B3002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40">
            <a:extLst>
              <a:ext uri="{FF2B5EF4-FFF2-40B4-BE49-F238E27FC236}">
                <a16:creationId xmlns:a16="http://schemas.microsoft.com/office/drawing/2014/main" id="{AD50C9B9-2B15-1E39-B978-079BD866D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67" y="3862408"/>
            <a:ext cx="22648184" cy="1697746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2700" b="1" dirty="0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Authors, FIRST NAME INITIAL, SURNAME,  presenting author(s) underlined, Affiliations1 numbered in superscript</a:t>
            </a:r>
          </a:p>
          <a:p>
            <a:pPr>
              <a:spcBef>
                <a:spcPct val="20000"/>
              </a:spcBef>
            </a:pPr>
            <a:r>
              <a:rPr lang="en-AU" sz="2700" dirty="0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AU" sz="2700" u="sng" dirty="0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SMITH</a:t>
            </a:r>
            <a:r>
              <a:rPr lang="en-US" sz="2700" u="sng" baseline="30000" dirty="0">
                <a:solidFill>
                  <a:srgbClr val="58585A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700" baseline="30000" dirty="0">
                <a:solidFill>
                  <a:srgbClr val="58585A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AU" sz="2700" dirty="0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N. HARRISON</a:t>
            </a:r>
            <a:r>
              <a:rPr lang="en-US" sz="2700" baseline="30000" dirty="0">
                <a:solidFill>
                  <a:srgbClr val="58585A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 </a:t>
            </a:r>
            <a:r>
              <a:rPr lang="en-US" sz="2700" baseline="30000" dirty="0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2700" dirty="0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P. MATTHEWS</a:t>
            </a:r>
            <a:r>
              <a:rPr lang="en-US" sz="2700" baseline="30000" dirty="0">
                <a:solidFill>
                  <a:srgbClr val="58585A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endParaRPr lang="en-AU" sz="2700" dirty="0">
              <a:solidFill>
                <a:srgbClr val="585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2700" dirty="0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1University of New South Wales, Sydney, Australia, 2Royal Brisbane Hospital, Brisbane, Australia</a:t>
            </a:r>
          </a:p>
        </p:txBody>
      </p:sp>
      <p:sp>
        <p:nvSpPr>
          <p:cNvPr id="25" name="Rectangle 28">
            <a:extLst>
              <a:ext uri="{FF2B5EF4-FFF2-40B4-BE49-F238E27FC236}">
                <a16:creationId xmlns:a16="http://schemas.microsoft.com/office/drawing/2014/main" id="{5397F0A4-4773-888F-D662-C5E866C6C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52511" y="2351317"/>
            <a:ext cx="4318695" cy="3230543"/>
          </a:xfrm>
          <a:prstGeom prst="rect">
            <a:avLst/>
          </a:prstGeom>
          <a:solidFill>
            <a:schemeClr val="bg1">
              <a:alpha val="64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375505" tIns="375505" rIns="375505" bIns="375505" anchor="ctr"/>
          <a:lstStyle/>
          <a:p>
            <a:pPr algn="ctr" defTabSz="951785" eaLnBrk="0" hangingPunct="0">
              <a:spcBef>
                <a:spcPct val="50000"/>
              </a:spcBef>
            </a:pPr>
            <a:r>
              <a:rPr lang="en-US" sz="3998" b="1" cap="all" dirty="0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logos here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156069E5-4E11-2E3B-00FE-DBE73726F288}"/>
              </a:ext>
            </a:extLst>
          </p:cNvPr>
          <p:cNvSpPr/>
          <p:nvPr/>
        </p:nvSpPr>
        <p:spPr>
          <a:xfrm>
            <a:off x="14270" y="42357911"/>
            <a:ext cx="24310975" cy="863364"/>
          </a:xfrm>
          <a:prstGeom prst="rect">
            <a:avLst/>
          </a:prstGeom>
          <a:solidFill>
            <a:srgbClr val="750A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54" name="Grafik 53" descr="Ein Bild, das Text, Schrift, Screenshot, Grafiken enthält.&#10;&#10;Automatisch generierte Beschreibung">
            <a:extLst>
              <a:ext uri="{FF2B5EF4-FFF2-40B4-BE49-F238E27FC236}">
                <a16:creationId xmlns:a16="http://schemas.microsoft.com/office/drawing/2014/main" id="{02C911FC-AC5C-DB3E-3A79-EC56EA1B55D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9767" y="468891"/>
            <a:ext cx="7772400" cy="1330890"/>
          </a:xfrm>
          <a:prstGeom prst="rect">
            <a:avLst/>
          </a:prstGeom>
        </p:spPr>
      </p:pic>
      <p:cxnSp>
        <p:nvCxnSpPr>
          <p:cNvPr id="57" name="Gerade Verbindung 56">
            <a:extLst>
              <a:ext uri="{FF2B5EF4-FFF2-40B4-BE49-F238E27FC236}">
                <a16:creationId xmlns:a16="http://schemas.microsoft.com/office/drawing/2014/main" id="{47352165-E3F7-BAEC-D552-97AE6B0B8397}"/>
              </a:ext>
            </a:extLst>
          </p:cNvPr>
          <p:cNvCxnSpPr>
            <a:cxnSpLocks/>
          </p:cNvCxnSpPr>
          <p:nvPr/>
        </p:nvCxnSpPr>
        <p:spPr>
          <a:xfrm flipH="1">
            <a:off x="0" y="2111337"/>
            <a:ext cx="24310975" cy="0"/>
          </a:xfrm>
          <a:prstGeom prst="line">
            <a:avLst/>
          </a:prstGeom>
          <a:ln w="19050">
            <a:solidFill>
              <a:srgbClr val="C10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246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cce29ee-e15c-48d3-82ce-ba4722b44f7d" xsi:nil="true"/>
    <lcf76f155ced4ddcb4097134ff3c332f xmlns="85978c5f-7ba0-4905-bfe4-177c3f569d7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A6651F5DE3B904A8D39B67A5C99C5CF" ma:contentTypeVersion="18" ma:contentTypeDescription="Ein neues Dokument erstellen." ma:contentTypeScope="" ma:versionID="2f13d122be3ddf50485ed9881c819880">
  <xsd:schema xmlns:xsd="http://www.w3.org/2001/XMLSchema" xmlns:xs="http://www.w3.org/2001/XMLSchema" xmlns:p="http://schemas.microsoft.com/office/2006/metadata/properties" xmlns:ns2="8cce29ee-e15c-48d3-82ce-ba4722b44f7d" xmlns:ns3="85978c5f-7ba0-4905-bfe4-177c3f569d7f" targetNamespace="http://schemas.microsoft.com/office/2006/metadata/properties" ma:root="true" ma:fieldsID="d6edec771a402205ec241e72f740bc4e" ns2:_="" ns3:_="">
    <xsd:import namespace="8cce29ee-e15c-48d3-82ce-ba4722b44f7d"/>
    <xsd:import namespace="85978c5f-7ba0-4905-bfe4-177c3f569d7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ce29ee-e15c-48d3-82ce-ba4722b44f7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b372cbc-bc11-46ca-92f3-7987f007322a}" ma:internalName="TaxCatchAll" ma:showField="CatchAllData" ma:web="8cce29ee-e15c-48d3-82ce-ba4722b44f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978c5f-7ba0-4905-bfe4-177c3f569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9222a986-bb6c-4a2b-b40f-47da8bd952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92B7DD-E743-4A79-87B5-5C1F82F293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A24EE0-374D-4BDE-91E1-36DDA6698FC1}">
  <ds:schemaRefs>
    <ds:schemaRef ds:uri="http://purl.org/dc/dcmitype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8cce29ee-e15c-48d3-82ce-ba4722b44f7d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85978c5f-7ba0-4905-bfe4-177c3f569d7f"/>
  </ds:schemaRefs>
</ds:datastoreItem>
</file>

<file path=customXml/itemProps3.xml><?xml version="1.0" encoding="utf-8"?>
<ds:datastoreItem xmlns:ds="http://schemas.openxmlformats.org/officeDocument/2006/customXml" ds:itemID="{D30C2804-11BE-42F3-9014-1ACB5EC1C5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ce29ee-e15c-48d3-82ce-ba4722b44f7d"/>
    <ds:schemaRef ds:uri="85978c5f-7ba0-4905-bfe4-177c3f569d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587</Words>
  <Application>Microsoft Macintosh PowerPoint</Application>
  <PresentationFormat>Benutzerdefiniert</PresentationFormat>
  <Paragraphs>43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Aptos</vt:lpstr>
      <vt:lpstr>Arial</vt:lpstr>
      <vt:lpstr>Avenir Book</vt:lpstr>
      <vt:lpstr>Calibri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Sebastian Köck</dc:creator>
  <cp:lastModifiedBy>Kerstin Frühwirth</cp:lastModifiedBy>
  <cp:revision>4</cp:revision>
  <dcterms:created xsi:type="dcterms:W3CDTF">2023-07-05T10:07:27Z</dcterms:created>
  <dcterms:modified xsi:type="dcterms:W3CDTF">2024-12-10T08:38:18Z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0x010100BA6651F5DE3B904A8D39B67A5C99C5CF</vt:lpwstr>
  </property>
  <property fmtid="{D5CDD505-2E9C-101B-9397-08002B2CF9AE}" pid="3" name="MediaServiceImageTags">
    <vt:lpwstr/>
  </property>
</Properties>
</file>