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24310975" cy="432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002A"/>
    <a:srgbClr val="750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C03F5-B54A-0D46-A32E-86553847DBC3}" v="4" dt="2024-12-10T08:37:11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/>
    <p:restoredTop sz="96096"/>
  </p:normalViewPr>
  <p:slideViewPr>
    <p:cSldViewPr snapToGrid="0">
      <p:cViewPr>
        <p:scale>
          <a:sx n="71" d="100"/>
          <a:sy n="71" d="100"/>
        </p:scale>
        <p:origin x="-1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stin Frühwirth" userId="e65a186c-80d2-4556-82ec-f28479490110" providerId="ADAL" clId="{95BC03F5-B54A-0D46-A32E-86553847DBC3}"/>
    <pc:docChg chg="custSel modSld modMainMaster">
      <pc:chgData name="Kerstin Frühwirth" userId="e65a186c-80d2-4556-82ec-f28479490110" providerId="ADAL" clId="{95BC03F5-B54A-0D46-A32E-86553847DBC3}" dt="2024-12-10T08:38:08.795" v="20" actId="1076"/>
      <pc:docMkLst>
        <pc:docMk/>
      </pc:docMkLst>
      <pc:sldChg chg="addSp delSp modSp mod">
        <pc:chgData name="Kerstin Frühwirth" userId="e65a186c-80d2-4556-82ec-f28479490110" providerId="ADAL" clId="{95BC03F5-B54A-0D46-A32E-86553847DBC3}" dt="2024-12-10T08:38:08.795" v="20" actId="1076"/>
        <pc:sldMkLst>
          <pc:docMk/>
          <pc:sldMk cId="3845246914" sldId="256"/>
        </pc:sldMkLst>
        <pc:spChg chg="del">
          <ac:chgData name="Kerstin Frühwirth" userId="e65a186c-80d2-4556-82ec-f28479490110" providerId="ADAL" clId="{95BC03F5-B54A-0D46-A32E-86553847DBC3}" dt="2024-12-10T08:36:59.022" v="13" actId="478"/>
          <ac:spMkLst>
            <pc:docMk/>
            <pc:sldMk cId="3845246914" sldId="256"/>
            <ac:spMk id="20" creationId="{E9CB051D-EBCB-4FEB-DCAF-5E4034C7D8A3}"/>
          </ac:spMkLst>
        </pc:spChg>
        <pc:spChg chg="mod">
          <ac:chgData name="Kerstin Frühwirth" userId="e65a186c-80d2-4556-82ec-f28479490110" providerId="ADAL" clId="{95BC03F5-B54A-0D46-A32E-86553847DBC3}" dt="2024-12-10T08:38:08.795" v="20" actId="1076"/>
          <ac:spMkLst>
            <pc:docMk/>
            <pc:sldMk cId="3845246914" sldId="256"/>
            <ac:spMk id="21" creationId="{926607CD-33ED-1AD2-E36D-B0CA616F24EB}"/>
          </ac:spMkLst>
        </pc:spChg>
        <pc:spChg chg="mod">
          <ac:chgData name="Kerstin Frühwirth" userId="e65a186c-80d2-4556-82ec-f28479490110" providerId="ADAL" clId="{95BC03F5-B54A-0D46-A32E-86553847DBC3}" dt="2024-12-10T08:20:23.394" v="2" actId="14100"/>
          <ac:spMkLst>
            <pc:docMk/>
            <pc:sldMk cId="3845246914" sldId="256"/>
            <ac:spMk id="22" creationId="{AD50C9B9-2B15-1E39-B978-079BD866D207}"/>
          </ac:spMkLst>
        </pc:spChg>
        <pc:spChg chg="mod">
          <ac:chgData name="Kerstin Frühwirth" userId="e65a186c-80d2-4556-82ec-f28479490110" providerId="ADAL" clId="{95BC03F5-B54A-0D46-A32E-86553847DBC3}" dt="2024-12-10T08:21:19.374" v="3" actId="2085"/>
          <ac:spMkLst>
            <pc:docMk/>
            <pc:sldMk cId="3845246914" sldId="256"/>
            <ac:spMk id="24" creationId="{156069E5-4E11-2E3B-00FE-DBE73726F288}"/>
          </ac:spMkLst>
        </pc:spChg>
        <pc:picChg chg="add mod">
          <ac:chgData name="Kerstin Frühwirth" userId="e65a186c-80d2-4556-82ec-f28479490110" providerId="ADAL" clId="{95BC03F5-B54A-0D46-A32E-86553847DBC3}" dt="2024-12-10T08:37:18.437" v="19" actId="14100"/>
          <ac:picMkLst>
            <pc:docMk/>
            <pc:sldMk cId="3845246914" sldId="256"/>
            <ac:picMk id="3" creationId="{B11F5E26-8BF3-1A18-7DDB-22C98C2822C7}"/>
          </ac:picMkLst>
        </pc:picChg>
        <pc:picChg chg="del">
          <ac:chgData name="Kerstin Frühwirth" userId="e65a186c-80d2-4556-82ec-f28479490110" providerId="ADAL" clId="{95BC03F5-B54A-0D46-A32E-86553847DBC3}" dt="2024-12-10T08:36:59.549" v="14" actId="478"/>
          <ac:picMkLst>
            <pc:docMk/>
            <pc:sldMk cId="3845246914" sldId="256"/>
            <ac:picMk id="43" creationId="{01328775-6F1B-5814-A2A3-F789DEA2D90D}"/>
          </ac:picMkLst>
        </pc:picChg>
        <pc:picChg chg="del">
          <ac:chgData name="Kerstin Frühwirth" userId="e65a186c-80d2-4556-82ec-f28479490110" providerId="ADAL" clId="{95BC03F5-B54A-0D46-A32E-86553847DBC3}" dt="2024-12-10T08:36:58.355" v="12" actId="478"/>
          <ac:picMkLst>
            <pc:docMk/>
            <pc:sldMk cId="3845246914" sldId="256"/>
            <ac:picMk id="48" creationId="{6EF59F6E-FCC9-C571-6D64-C53B7C7F783B}"/>
          </ac:picMkLst>
        </pc:picChg>
        <pc:cxnChg chg="mod">
          <ac:chgData name="Kerstin Frühwirth" userId="e65a186c-80d2-4556-82ec-f28479490110" providerId="ADAL" clId="{95BC03F5-B54A-0D46-A32E-86553847DBC3}" dt="2024-12-10T08:36:59.549" v="14" actId="478"/>
          <ac:cxnSpMkLst>
            <pc:docMk/>
            <pc:sldMk cId="3845246914" sldId="256"/>
            <ac:cxnSpMk id="57" creationId="{47352165-E3F7-BAEC-D552-97AE6B0B8397}"/>
          </ac:cxnSpMkLst>
        </pc:cxnChg>
      </pc:sldChg>
      <pc:sldMasterChg chg="modSp">
        <pc:chgData name="Kerstin Frühwirth" userId="e65a186c-80d2-4556-82ec-f28479490110" providerId="ADAL" clId="{95BC03F5-B54A-0D46-A32E-86553847DBC3}" dt="2024-12-10T08:20:04.904" v="1" actId="2711"/>
        <pc:sldMasterMkLst>
          <pc:docMk/>
          <pc:sldMasterMk cId="3003122205" sldId="2147483660"/>
        </pc:sldMasterMkLst>
        <pc:spChg chg="mod">
          <ac:chgData name="Kerstin Frühwirth" userId="e65a186c-80d2-4556-82ec-f28479490110" providerId="ADAL" clId="{95BC03F5-B54A-0D46-A32E-86553847DBC3}" dt="2024-12-10T08:19:58.498" v="0" actId="2711"/>
          <ac:spMkLst>
            <pc:docMk/>
            <pc:sldMasterMk cId="3003122205" sldId="2147483660"/>
            <ac:spMk id="2" creationId="{00000000-0000-0000-0000-000000000000}"/>
          </ac:spMkLst>
        </pc:spChg>
        <pc:spChg chg="mod">
          <ac:chgData name="Kerstin Frühwirth" userId="e65a186c-80d2-4556-82ec-f28479490110" providerId="ADAL" clId="{95BC03F5-B54A-0D46-A32E-86553847DBC3}" dt="2024-12-10T08:20:04.904" v="1" actId="2711"/>
          <ac:spMkLst>
            <pc:docMk/>
            <pc:sldMasterMk cId="3003122205" sldId="2147483660"/>
            <ac:spMk id="3" creationId="{00000000-0000-0000-0000-000000000000}"/>
          </ac:spMkLst>
        </pc:spChg>
      </pc:sldMasterChg>
    </pc:docChg>
  </pc:docChgLst>
  <pc:docChgLst>
    <pc:chgData name="Alina Bruder" userId="14189625-5cb4-4696-ad22-5c6010b9ab22" providerId="ADAL" clId="{23A1CE28-1EF7-D54B-BB91-56E020C1D5C0}"/>
    <pc:docChg chg="custSel modSld">
      <pc:chgData name="Alina Bruder" userId="14189625-5cb4-4696-ad22-5c6010b9ab22" providerId="ADAL" clId="{23A1CE28-1EF7-D54B-BB91-56E020C1D5C0}" dt="2024-06-27T10:43:00.404" v="7" actId="478"/>
      <pc:docMkLst>
        <pc:docMk/>
      </pc:docMkLst>
      <pc:sldChg chg="addSp delSp modSp mod">
        <pc:chgData name="Alina Bruder" userId="14189625-5cb4-4696-ad22-5c6010b9ab22" providerId="ADAL" clId="{23A1CE28-1EF7-D54B-BB91-56E020C1D5C0}" dt="2024-06-27T10:43:00.404" v="7" actId="478"/>
        <pc:sldMkLst>
          <pc:docMk/>
          <pc:sldMk cId="3845246914" sldId="25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58585A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B3002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10-C746-8A70-D824E2206E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C8423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10-C746-8A70-D824E2206E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DE8D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10-C746-8A70-D824E2206E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6966888"/>
        <c:axId val="2086970440"/>
      </c:barChart>
      <c:catAx>
        <c:axId val="208696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70440"/>
        <c:crosses val="autoZero"/>
        <c:auto val="1"/>
        <c:lblAlgn val="ctr"/>
        <c:lblOffset val="100"/>
        <c:noMultiLvlLbl val="0"/>
      </c:catAx>
      <c:valAx>
        <c:axId val="2086970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66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9E-2"/>
          <c:y val="0.88977941956215001"/>
          <c:w val="0.94639374261484299"/>
          <c:h val="9.40915447657998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58585A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5_4" csCatId="accent5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8585A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8585A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8585A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8585A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>
        <a:solidFill>
          <a:srgbClr val="B30027"/>
        </a:solidFill>
      </dgm:spPr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>
        <a:solidFill>
          <a:srgbClr val="DE8D00"/>
        </a:solidFill>
      </dgm:spPr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>
        <a:solidFill>
          <a:srgbClr val="C84231"/>
        </a:solidFill>
      </dgm:spPr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>
        <a:solidFill>
          <a:srgbClr val="B30027"/>
        </a:solidFill>
      </dgm:spPr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>
        <a:solidFill>
          <a:srgbClr val="C84231"/>
        </a:solidFill>
      </dgm:spPr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>
        <a:solidFill>
          <a:srgbClr val="DE8D00"/>
        </a:solidFill>
      </dgm:spPr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3015424" y="1420791"/>
          <a:ext cx="1178517" cy="1178517"/>
        </a:xfrm>
        <a:prstGeom prst="donut">
          <a:avLst>
            <a:gd name="adj" fmla="val 20000"/>
          </a:avLst>
        </a:prstGeom>
        <a:solidFill>
          <a:srgbClr val="B3002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3430680" y="460058"/>
          <a:ext cx="1465028" cy="70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40" tIns="0" rIns="0" bIns="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>
            <a:solidFill>
              <a:srgbClr val="515151"/>
            </a:solidFill>
          </a:endParaRPr>
        </a:p>
      </dsp:txBody>
      <dsp:txXfrm>
        <a:off x="3430680" y="460058"/>
        <a:ext cx="1465028" cy="706030"/>
      </dsp:txXfrm>
    </dsp:sp>
    <dsp:sp modelId="{F3C90786-C609-474E-81C3-52F5331BF162}">
      <dsp:nvSpPr>
        <dsp:cNvPr id="0" name=""/>
        <dsp:cNvSpPr/>
      </dsp:nvSpPr>
      <dsp:spPr>
        <a:xfrm>
          <a:off x="4282712" y="1704187"/>
          <a:ext cx="611725" cy="611725"/>
        </a:xfrm>
        <a:prstGeom prst="ellipse">
          <a:avLst/>
        </a:prstGeom>
        <a:solidFill>
          <a:srgbClr val="DE8D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3558207" y="2555612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8585A"/>
            </a:solidFill>
          </a:endParaRPr>
        </a:p>
      </dsp:txBody>
      <dsp:txXfrm>
        <a:off x="3558207" y="2555612"/>
        <a:ext cx="1267318" cy="611053"/>
      </dsp:txXfrm>
    </dsp:sp>
    <dsp:sp modelId="{DC3CA443-8082-453C-A22C-39997DB0960B}">
      <dsp:nvSpPr>
        <dsp:cNvPr id="0" name=""/>
        <dsp:cNvSpPr/>
      </dsp:nvSpPr>
      <dsp:spPr>
        <a:xfrm rot="17700000">
          <a:off x="4351623" y="853434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4983113" y="1704187"/>
          <a:ext cx="611725" cy="611725"/>
        </a:xfrm>
        <a:prstGeom prst="ellipse">
          <a:avLst/>
        </a:prstGeom>
        <a:solidFill>
          <a:srgbClr val="C842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4258608" y="2555612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8585A"/>
            </a:solidFill>
          </a:endParaRPr>
        </a:p>
      </dsp:txBody>
      <dsp:txXfrm>
        <a:off x="4258608" y="2555612"/>
        <a:ext cx="1267318" cy="611053"/>
      </dsp:txXfrm>
    </dsp:sp>
    <dsp:sp modelId="{21BEC02F-3641-43DA-A660-1149E33400BA}">
      <dsp:nvSpPr>
        <dsp:cNvPr id="0" name=""/>
        <dsp:cNvSpPr/>
      </dsp:nvSpPr>
      <dsp:spPr>
        <a:xfrm rot="17700000">
          <a:off x="5052025" y="853434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5683609" y="1420791"/>
          <a:ext cx="1178517" cy="1178517"/>
        </a:xfrm>
        <a:prstGeom prst="donut">
          <a:avLst>
            <a:gd name="adj" fmla="val 20000"/>
          </a:avLst>
        </a:prstGeom>
        <a:solidFill>
          <a:srgbClr val="B3002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6098865" y="460058"/>
          <a:ext cx="1465028" cy="70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40" tIns="0" rIns="0" bIns="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>
            <a:solidFill>
              <a:srgbClr val="58585A"/>
            </a:solidFill>
          </a:endParaRPr>
        </a:p>
      </dsp:txBody>
      <dsp:txXfrm>
        <a:off x="6098865" y="460058"/>
        <a:ext cx="1465028" cy="706030"/>
      </dsp:txXfrm>
    </dsp:sp>
    <dsp:sp modelId="{5BC96BA2-3F7D-4F30-BB60-10BF80A6A1A4}">
      <dsp:nvSpPr>
        <dsp:cNvPr id="0" name=""/>
        <dsp:cNvSpPr/>
      </dsp:nvSpPr>
      <dsp:spPr>
        <a:xfrm>
          <a:off x="6950896" y="1704187"/>
          <a:ext cx="611725" cy="611725"/>
        </a:xfrm>
        <a:prstGeom prst="ellipse">
          <a:avLst/>
        </a:prstGeom>
        <a:solidFill>
          <a:srgbClr val="C842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6226392" y="2555612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8585A"/>
            </a:solidFill>
          </a:endParaRPr>
        </a:p>
      </dsp:txBody>
      <dsp:txXfrm>
        <a:off x="6226392" y="2555612"/>
        <a:ext cx="1267318" cy="611053"/>
      </dsp:txXfrm>
    </dsp:sp>
    <dsp:sp modelId="{2705A24F-C529-4A96-B1AA-3CFC217734B0}">
      <dsp:nvSpPr>
        <dsp:cNvPr id="0" name=""/>
        <dsp:cNvSpPr/>
      </dsp:nvSpPr>
      <dsp:spPr>
        <a:xfrm rot="17700000">
          <a:off x="7019808" y="853434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7651298" y="1704187"/>
          <a:ext cx="611725" cy="611725"/>
        </a:xfrm>
        <a:prstGeom prst="ellipse">
          <a:avLst/>
        </a:prstGeom>
        <a:solidFill>
          <a:srgbClr val="DE8D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6926793" y="2555612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926793" y="2555612"/>
        <a:ext cx="1267318" cy="611053"/>
      </dsp:txXfrm>
    </dsp:sp>
    <dsp:sp modelId="{2D9E36DA-7445-42E7-B0C3-01C383A4EF54}">
      <dsp:nvSpPr>
        <dsp:cNvPr id="0" name=""/>
        <dsp:cNvSpPr/>
      </dsp:nvSpPr>
      <dsp:spPr>
        <a:xfrm rot="17700000">
          <a:off x="7720210" y="853434"/>
          <a:ext cx="1267318" cy="61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010EB-B2E0-8844-94F4-0103B67B99C9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1D494-63E8-264E-8D7D-35F5E3993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72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1D494-63E8-264E-8D7D-35F5E39931C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77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3323" y="7073485"/>
            <a:ext cx="20664329" cy="15047407"/>
          </a:xfrm>
        </p:spPr>
        <p:txBody>
          <a:bodyPr anchor="b"/>
          <a:lstStyle>
            <a:lvl1pPr algn="ctr">
              <a:defRPr sz="15952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8872" y="22701178"/>
            <a:ext cx="18233231" cy="10435133"/>
          </a:xfrm>
        </p:spPr>
        <p:txBody>
          <a:bodyPr/>
          <a:lstStyle>
            <a:lvl1pPr marL="0" indent="0" algn="ctr">
              <a:buNone/>
              <a:defRPr sz="6381"/>
            </a:lvl1pPr>
            <a:lvl2pPr marL="1215558" indent="0" algn="ctr">
              <a:buNone/>
              <a:defRPr sz="5317"/>
            </a:lvl2pPr>
            <a:lvl3pPr marL="2431115" indent="0" algn="ctr">
              <a:buNone/>
              <a:defRPr sz="4786"/>
            </a:lvl3pPr>
            <a:lvl4pPr marL="3646673" indent="0" algn="ctr">
              <a:buNone/>
              <a:defRPr sz="4254"/>
            </a:lvl4pPr>
            <a:lvl5pPr marL="4862231" indent="0" algn="ctr">
              <a:buNone/>
              <a:defRPr sz="4254"/>
            </a:lvl5pPr>
            <a:lvl6pPr marL="6077788" indent="0" algn="ctr">
              <a:buNone/>
              <a:defRPr sz="4254"/>
            </a:lvl6pPr>
            <a:lvl7pPr marL="7293346" indent="0" algn="ctr">
              <a:buNone/>
              <a:defRPr sz="4254"/>
            </a:lvl7pPr>
            <a:lvl8pPr marL="8508903" indent="0" algn="ctr">
              <a:buNone/>
              <a:defRPr sz="4254"/>
            </a:lvl8pPr>
            <a:lvl9pPr marL="9724461" indent="0" algn="ctr">
              <a:buNone/>
              <a:defRPr sz="4254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57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34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397543" y="2301133"/>
            <a:ext cx="5242054" cy="3662803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1381" y="2301133"/>
            <a:ext cx="15422275" cy="3662803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76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71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8719" y="10775316"/>
            <a:ext cx="20968216" cy="17978847"/>
          </a:xfrm>
        </p:spPr>
        <p:txBody>
          <a:bodyPr anchor="b"/>
          <a:lstStyle>
            <a:lvl1pPr>
              <a:defRPr sz="1595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719" y="28924250"/>
            <a:ext cx="20968216" cy="9454651"/>
          </a:xfrm>
        </p:spPr>
        <p:txBody>
          <a:bodyPr/>
          <a:lstStyle>
            <a:lvl1pPr marL="0" indent="0">
              <a:buNone/>
              <a:defRPr sz="6381">
                <a:solidFill>
                  <a:schemeClr val="tx1"/>
                </a:solidFill>
              </a:defRPr>
            </a:lvl1pPr>
            <a:lvl2pPr marL="1215558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2pPr>
            <a:lvl3pPr marL="2431115" indent="0">
              <a:buNone/>
              <a:defRPr sz="4786">
                <a:solidFill>
                  <a:schemeClr val="tx1">
                    <a:tint val="75000"/>
                  </a:schemeClr>
                </a:solidFill>
              </a:defRPr>
            </a:lvl3pPr>
            <a:lvl4pPr marL="3646673" indent="0">
              <a:buNone/>
              <a:defRPr sz="4254">
                <a:solidFill>
                  <a:schemeClr val="tx1">
                    <a:tint val="75000"/>
                  </a:schemeClr>
                </a:solidFill>
              </a:defRPr>
            </a:lvl4pPr>
            <a:lvl5pPr marL="4862231" indent="0">
              <a:buNone/>
              <a:defRPr sz="4254">
                <a:solidFill>
                  <a:schemeClr val="tx1">
                    <a:tint val="75000"/>
                  </a:schemeClr>
                </a:solidFill>
              </a:defRPr>
            </a:lvl5pPr>
            <a:lvl6pPr marL="6077788" indent="0">
              <a:buNone/>
              <a:defRPr sz="4254">
                <a:solidFill>
                  <a:schemeClr val="tx1">
                    <a:tint val="75000"/>
                  </a:schemeClr>
                </a:solidFill>
              </a:defRPr>
            </a:lvl6pPr>
            <a:lvl7pPr marL="7293346" indent="0">
              <a:buNone/>
              <a:defRPr sz="4254">
                <a:solidFill>
                  <a:schemeClr val="tx1">
                    <a:tint val="75000"/>
                  </a:schemeClr>
                </a:solidFill>
              </a:defRPr>
            </a:lvl7pPr>
            <a:lvl8pPr marL="8508903" indent="0">
              <a:buNone/>
              <a:defRPr sz="4254">
                <a:solidFill>
                  <a:schemeClr val="tx1">
                    <a:tint val="75000"/>
                  </a:schemeClr>
                </a:solidFill>
              </a:defRPr>
            </a:lvl8pPr>
            <a:lvl9pPr marL="9724461" indent="0">
              <a:buNone/>
              <a:defRPr sz="42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50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1380" y="11505663"/>
            <a:ext cx="10332164" cy="2742350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7431" y="11505663"/>
            <a:ext cx="10332164" cy="2742350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98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546" y="2301142"/>
            <a:ext cx="20968216" cy="835411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4549" y="10595218"/>
            <a:ext cx="10284680" cy="5192553"/>
          </a:xfrm>
        </p:spPr>
        <p:txBody>
          <a:bodyPr anchor="b"/>
          <a:lstStyle>
            <a:lvl1pPr marL="0" indent="0">
              <a:buNone/>
              <a:defRPr sz="6381" b="1"/>
            </a:lvl1pPr>
            <a:lvl2pPr marL="1215558" indent="0">
              <a:buNone/>
              <a:defRPr sz="5317" b="1"/>
            </a:lvl2pPr>
            <a:lvl3pPr marL="2431115" indent="0">
              <a:buNone/>
              <a:defRPr sz="4786" b="1"/>
            </a:lvl3pPr>
            <a:lvl4pPr marL="3646673" indent="0">
              <a:buNone/>
              <a:defRPr sz="4254" b="1"/>
            </a:lvl4pPr>
            <a:lvl5pPr marL="4862231" indent="0">
              <a:buNone/>
              <a:defRPr sz="4254" b="1"/>
            </a:lvl5pPr>
            <a:lvl6pPr marL="6077788" indent="0">
              <a:buNone/>
              <a:defRPr sz="4254" b="1"/>
            </a:lvl6pPr>
            <a:lvl7pPr marL="7293346" indent="0">
              <a:buNone/>
              <a:defRPr sz="4254" b="1"/>
            </a:lvl7pPr>
            <a:lvl8pPr marL="8508903" indent="0">
              <a:buNone/>
              <a:defRPr sz="4254" b="1"/>
            </a:lvl8pPr>
            <a:lvl9pPr marL="9724461" indent="0">
              <a:buNone/>
              <a:defRPr sz="425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4549" y="15787771"/>
            <a:ext cx="10284680" cy="2322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07432" y="10595218"/>
            <a:ext cx="10335331" cy="5192553"/>
          </a:xfrm>
        </p:spPr>
        <p:txBody>
          <a:bodyPr anchor="b"/>
          <a:lstStyle>
            <a:lvl1pPr marL="0" indent="0">
              <a:buNone/>
              <a:defRPr sz="6381" b="1"/>
            </a:lvl1pPr>
            <a:lvl2pPr marL="1215558" indent="0">
              <a:buNone/>
              <a:defRPr sz="5317" b="1"/>
            </a:lvl2pPr>
            <a:lvl3pPr marL="2431115" indent="0">
              <a:buNone/>
              <a:defRPr sz="4786" b="1"/>
            </a:lvl3pPr>
            <a:lvl4pPr marL="3646673" indent="0">
              <a:buNone/>
              <a:defRPr sz="4254" b="1"/>
            </a:lvl4pPr>
            <a:lvl5pPr marL="4862231" indent="0">
              <a:buNone/>
              <a:defRPr sz="4254" b="1"/>
            </a:lvl5pPr>
            <a:lvl6pPr marL="6077788" indent="0">
              <a:buNone/>
              <a:defRPr sz="4254" b="1"/>
            </a:lvl6pPr>
            <a:lvl7pPr marL="7293346" indent="0">
              <a:buNone/>
              <a:defRPr sz="4254" b="1"/>
            </a:lvl7pPr>
            <a:lvl8pPr marL="8508903" indent="0">
              <a:buNone/>
              <a:defRPr sz="4254" b="1"/>
            </a:lvl8pPr>
            <a:lvl9pPr marL="9724461" indent="0">
              <a:buNone/>
              <a:defRPr sz="425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07432" y="15787771"/>
            <a:ext cx="10335331" cy="2322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42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36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07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546" y="2881418"/>
            <a:ext cx="7840922" cy="10084964"/>
          </a:xfrm>
        </p:spPr>
        <p:txBody>
          <a:bodyPr anchor="b"/>
          <a:lstStyle>
            <a:lvl1pPr>
              <a:defRPr sz="850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5331" y="6223073"/>
            <a:ext cx="12307431" cy="30715119"/>
          </a:xfrm>
        </p:spPr>
        <p:txBody>
          <a:bodyPr/>
          <a:lstStyle>
            <a:lvl1pPr>
              <a:defRPr sz="8508"/>
            </a:lvl1pPr>
            <a:lvl2pPr>
              <a:defRPr sz="7444"/>
            </a:lvl2pPr>
            <a:lvl3pPr>
              <a:defRPr sz="6381"/>
            </a:lvl3pPr>
            <a:lvl4pPr>
              <a:defRPr sz="5317"/>
            </a:lvl4pPr>
            <a:lvl5pPr>
              <a:defRPr sz="5317"/>
            </a:lvl5pPr>
            <a:lvl6pPr>
              <a:defRPr sz="5317"/>
            </a:lvl6pPr>
            <a:lvl7pPr>
              <a:defRPr sz="5317"/>
            </a:lvl7pPr>
            <a:lvl8pPr>
              <a:defRPr sz="5317"/>
            </a:lvl8pPr>
            <a:lvl9pPr>
              <a:defRPr sz="531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4546" y="12966382"/>
            <a:ext cx="7840922" cy="24021828"/>
          </a:xfrm>
        </p:spPr>
        <p:txBody>
          <a:bodyPr/>
          <a:lstStyle>
            <a:lvl1pPr marL="0" indent="0">
              <a:buNone/>
              <a:defRPr sz="4254"/>
            </a:lvl1pPr>
            <a:lvl2pPr marL="1215558" indent="0">
              <a:buNone/>
              <a:defRPr sz="3722"/>
            </a:lvl2pPr>
            <a:lvl3pPr marL="2431115" indent="0">
              <a:buNone/>
              <a:defRPr sz="3190"/>
            </a:lvl3pPr>
            <a:lvl4pPr marL="3646673" indent="0">
              <a:buNone/>
              <a:defRPr sz="2659"/>
            </a:lvl4pPr>
            <a:lvl5pPr marL="4862231" indent="0">
              <a:buNone/>
              <a:defRPr sz="2659"/>
            </a:lvl5pPr>
            <a:lvl6pPr marL="6077788" indent="0">
              <a:buNone/>
              <a:defRPr sz="2659"/>
            </a:lvl6pPr>
            <a:lvl7pPr marL="7293346" indent="0">
              <a:buNone/>
              <a:defRPr sz="2659"/>
            </a:lvl7pPr>
            <a:lvl8pPr marL="8508903" indent="0">
              <a:buNone/>
              <a:defRPr sz="2659"/>
            </a:lvl8pPr>
            <a:lvl9pPr marL="9724461" indent="0">
              <a:buNone/>
              <a:defRPr sz="26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2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546" y="2881418"/>
            <a:ext cx="7840922" cy="10084964"/>
          </a:xfrm>
        </p:spPr>
        <p:txBody>
          <a:bodyPr anchor="b"/>
          <a:lstStyle>
            <a:lvl1pPr>
              <a:defRPr sz="850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35331" y="6223073"/>
            <a:ext cx="12307431" cy="30715119"/>
          </a:xfrm>
        </p:spPr>
        <p:txBody>
          <a:bodyPr anchor="t"/>
          <a:lstStyle>
            <a:lvl1pPr marL="0" indent="0">
              <a:buNone/>
              <a:defRPr sz="8508"/>
            </a:lvl1pPr>
            <a:lvl2pPr marL="1215558" indent="0">
              <a:buNone/>
              <a:defRPr sz="7444"/>
            </a:lvl2pPr>
            <a:lvl3pPr marL="2431115" indent="0">
              <a:buNone/>
              <a:defRPr sz="6381"/>
            </a:lvl3pPr>
            <a:lvl4pPr marL="3646673" indent="0">
              <a:buNone/>
              <a:defRPr sz="5317"/>
            </a:lvl4pPr>
            <a:lvl5pPr marL="4862231" indent="0">
              <a:buNone/>
              <a:defRPr sz="5317"/>
            </a:lvl5pPr>
            <a:lvl6pPr marL="6077788" indent="0">
              <a:buNone/>
              <a:defRPr sz="5317"/>
            </a:lvl6pPr>
            <a:lvl7pPr marL="7293346" indent="0">
              <a:buNone/>
              <a:defRPr sz="5317"/>
            </a:lvl7pPr>
            <a:lvl8pPr marL="8508903" indent="0">
              <a:buNone/>
              <a:defRPr sz="5317"/>
            </a:lvl8pPr>
            <a:lvl9pPr marL="9724461" indent="0">
              <a:buNone/>
              <a:defRPr sz="531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4546" y="12966382"/>
            <a:ext cx="7840922" cy="24021828"/>
          </a:xfrm>
        </p:spPr>
        <p:txBody>
          <a:bodyPr/>
          <a:lstStyle>
            <a:lvl1pPr marL="0" indent="0">
              <a:buNone/>
              <a:defRPr sz="4254"/>
            </a:lvl1pPr>
            <a:lvl2pPr marL="1215558" indent="0">
              <a:buNone/>
              <a:defRPr sz="3722"/>
            </a:lvl2pPr>
            <a:lvl3pPr marL="2431115" indent="0">
              <a:buNone/>
              <a:defRPr sz="3190"/>
            </a:lvl3pPr>
            <a:lvl4pPr marL="3646673" indent="0">
              <a:buNone/>
              <a:defRPr sz="2659"/>
            </a:lvl4pPr>
            <a:lvl5pPr marL="4862231" indent="0">
              <a:buNone/>
              <a:defRPr sz="2659"/>
            </a:lvl5pPr>
            <a:lvl6pPr marL="6077788" indent="0">
              <a:buNone/>
              <a:defRPr sz="2659"/>
            </a:lvl6pPr>
            <a:lvl7pPr marL="7293346" indent="0">
              <a:buNone/>
              <a:defRPr sz="2659"/>
            </a:lvl7pPr>
            <a:lvl8pPr marL="8508903" indent="0">
              <a:buNone/>
              <a:defRPr sz="2659"/>
            </a:lvl8pPr>
            <a:lvl9pPr marL="9724461" indent="0">
              <a:buNone/>
              <a:defRPr sz="26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12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1380" y="2301142"/>
            <a:ext cx="20968216" cy="8354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1380" y="11505663"/>
            <a:ext cx="20968216" cy="2742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1380" y="40059728"/>
            <a:ext cx="5469969" cy="2301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8CFBA-42CB-BC48-94E1-BA5B4AAC046A}" type="datetimeFigureOut">
              <a:rPr lang="de-DE" smtClean="0"/>
              <a:t>10.12.24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3011" y="40059728"/>
            <a:ext cx="8204954" cy="2301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69626" y="40059728"/>
            <a:ext cx="5469969" cy="2301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FA991-FC69-7842-B9E4-ACBA745C1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12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31115" rtl="0" eaLnBrk="1" latinLnBrk="0" hangingPunct="1">
        <a:lnSpc>
          <a:spcPct val="90000"/>
        </a:lnSpc>
        <a:spcBef>
          <a:spcPct val="0"/>
        </a:spcBef>
        <a:buNone/>
        <a:defRPr sz="11698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607779" indent="-607779" algn="l" defTabSz="2431115" rtl="0" eaLnBrk="1" latinLnBrk="0" hangingPunct="1">
        <a:lnSpc>
          <a:spcPct val="90000"/>
        </a:lnSpc>
        <a:spcBef>
          <a:spcPts val="2659"/>
        </a:spcBef>
        <a:buFont typeface="Arial" panose="020B0604020202020204" pitchFamily="34" charset="0"/>
        <a:buChar char="•"/>
        <a:defRPr sz="744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23336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038894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254452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6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470009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6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6685567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6" kern="1200">
          <a:solidFill>
            <a:schemeClr val="tx1"/>
          </a:solidFill>
          <a:latin typeface="+mn-lt"/>
          <a:ea typeface="+mn-ea"/>
          <a:cs typeface="+mn-cs"/>
        </a:defRPr>
      </a:lvl6pPr>
      <a:lvl7pPr marL="7901125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6" kern="1200">
          <a:solidFill>
            <a:schemeClr val="tx1"/>
          </a:solidFill>
          <a:latin typeface="+mn-lt"/>
          <a:ea typeface="+mn-ea"/>
          <a:cs typeface="+mn-cs"/>
        </a:defRPr>
      </a:lvl7pPr>
      <a:lvl8pPr marL="9116682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6" kern="1200">
          <a:solidFill>
            <a:schemeClr val="tx1"/>
          </a:solidFill>
          <a:latin typeface="+mn-lt"/>
          <a:ea typeface="+mn-ea"/>
          <a:cs typeface="+mn-cs"/>
        </a:defRPr>
      </a:lvl8pPr>
      <a:lvl9pPr marL="10332240" indent="-607779" algn="l" defTabSz="243111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1pPr>
      <a:lvl2pPr marL="1215558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2pPr>
      <a:lvl3pPr marL="2431115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3pPr>
      <a:lvl4pPr marL="3646673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4pPr>
      <a:lvl5pPr marL="4862231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5pPr>
      <a:lvl6pPr marL="6077788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6pPr>
      <a:lvl7pPr marL="7293346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7pPr>
      <a:lvl8pPr marL="8508903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8pPr>
      <a:lvl9pPr marL="9724461" algn="l" defTabSz="2431115" rtl="0" eaLnBrk="1" latinLnBrk="0" hangingPunct="1">
        <a:defRPr sz="4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png"/><Relationship Id="rId4" Type="http://schemas.openxmlformats.org/officeDocument/2006/relationships/diagramData" Target="../diagrams/data1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Himmel, Wolke, Gebäude, Wolkenkratzer enthält.&#10;&#10;Automatisch generierte Beschreibung">
            <a:extLst>
              <a:ext uri="{FF2B5EF4-FFF2-40B4-BE49-F238E27FC236}">
                <a16:creationId xmlns:a16="http://schemas.microsoft.com/office/drawing/2014/main" id="{B11F5E26-8BF3-1A18-7DDB-22C98C282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2970" y="0"/>
            <a:ext cx="15538006" cy="2119973"/>
          </a:xfrm>
          <a:prstGeom prst="rect">
            <a:avLst/>
          </a:prstGeom>
        </p:spPr>
      </p:pic>
      <p:sp>
        <p:nvSpPr>
          <p:cNvPr id="4" name="Rectangle 11">
            <a:extLst>
              <a:ext uri="{FF2B5EF4-FFF2-40B4-BE49-F238E27FC236}">
                <a16:creationId xmlns:a16="http://schemas.microsoft.com/office/drawing/2014/main" id="{901CEC21-3ABD-3673-03D0-D174C24AF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68" y="38308314"/>
            <a:ext cx="11449666" cy="3669747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  <a:miter lim="800000"/>
            <a:headEnd/>
            <a:tailEnd/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1801" eaLnBrk="0" hangingPunct="0">
              <a:spcBef>
                <a:spcPct val="50000"/>
              </a:spcBef>
            </a:pPr>
            <a:r>
              <a:rPr lang="en-GB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951801" eaLnBrk="0" hangingPunct="0">
              <a:spcBef>
                <a:spcPct val="50000"/>
              </a:spcBef>
            </a:pPr>
            <a:r>
              <a:rPr lang="en-AU" sz="2999" dirty="0">
                <a:latin typeface="Arial" panose="020B0604020202020204" pitchFamily="34" charset="0"/>
                <a:cs typeface="Arial" panose="020B0604020202020204" pitchFamily="34" charset="0"/>
              </a:rPr>
              <a:t>Highlight this text and replace with your own text. </a:t>
            </a:r>
            <a:endParaRPr lang="en-US" sz="29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28E5EB01-C7BD-5BE4-5BA8-AD4786A8D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1541" y="38308315"/>
            <a:ext cx="11449666" cy="3669746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  <a:miter lim="800000"/>
            <a:headEnd/>
            <a:tailEnd/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1801" eaLnBrk="0" hangingPunct="0">
              <a:spcBef>
                <a:spcPct val="50000"/>
              </a:spcBef>
            </a:pPr>
            <a:r>
              <a:rPr lang="en-GB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pPr defTabSz="951801" eaLnBrk="0" hangingPunct="0">
              <a:spcBef>
                <a:spcPct val="50000"/>
              </a:spcBef>
            </a:pPr>
            <a:r>
              <a:rPr lang="en-AU" sz="2999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9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83DA354-3A9C-16D9-AB63-7144F9468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68" y="31679652"/>
            <a:ext cx="13369486" cy="6248812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  <a:miter lim="800000"/>
            <a:headEnd/>
            <a:tailEnd/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1801" eaLnBrk="0" hangingPunct="0">
              <a:spcBef>
                <a:spcPct val="50000"/>
              </a:spcBef>
            </a:pPr>
            <a:r>
              <a:rPr lang="en-US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defTabSz="951801">
              <a:spcBef>
                <a:spcPct val="50000"/>
              </a:spcBef>
            </a:pPr>
            <a:r>
              <a:rPr lang="en-CA" sz="2999" dirty="0">
                <a:latin typeface="Arial" panose="020B0604020202020204" pitchFamily="34" charset="0"/>
                <a:cs typeface="Arial" panose="020B0604020202020204" pitchFamily="34" charset="0"/>
              </a:rPr>
              <a:t>Highlight this text and replace with your own text. </a:t>
            </a:r>
          </a:p>
          <a:p>
            <a:pPr defTabSz="951801"/>
            <a:endParaRPr lang="en-US" sz="3990" b="1" dirty="0">
              <a:solidFill>
                <a:srgbClr val="0022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1801"/>
            <a:endParaRPr lang="en-US" sz="3990" b="1" dirty="0">
              <a:solidFill>
                <a:srgbClr val="0022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1E7716B-86BA-27D1-CBE5-BCE76ACAF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9083" y="31679652"/>
            <a:ext cx="9422123" cy="6258300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  <a:miter lim="800000"/>
            <a:headEnd/>
            <a:tailEnd/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1801" eaLnBrk="0" hangingPunct="0">
              <a:spcBef>
                <a:spcPct val="50000"/>
              </a:spcBef>
            </a:pPr>
            <a:r>
              <a:rPr lang="en-US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5502" b="1" cap="all" dirty="0">
              <a:solidFill>
                <a:srgbClr val="B300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999" dirty="0">
                <a:latin typeface="Arial" panose="020B0604020202020204" pitchFamily="34" charset="0"/>
                <a:cs typeface="Arial" panose="020B0604020202020204" pitchFamily="34" charset="0"/>
              </a:rPr>
              <a:t>Highlight this text and replace with your own text.</a:t>
            </a:r>
            <a:br>
              <a:rPr lang="en-AU" sz="2999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99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3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503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503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with BCG – a questionnaire survey of Consultant practice in England and Wales. </a:t>
            </a:r>
            <a:r>
              <a:rPr lang="en-US" sz="2503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503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3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Oncol</a:t>
            </a:r>
            <a:r>
              <a:rPr lang="en-US" sz="2503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2002; 2;: 77-80</a:t>
            </a:r>
            <a:r>
              <a:rPr lang="en-US" sz="2503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AU" sz="2503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defTabSz="951801" eaLnBrk="0" hangingPunct="0">
              <a:spcBef>
                <a:spcPct val="50000"/>
              </a:spcBef>
            </a:pPr>
            <a:r>
              <a:rPr lang="en-AU" sz="2503" dirty="0">
                <a:solidFill>
                  <a:srgbClr val="3C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3" dirty="0">
              <a:solidFill>
                <a:srgbClr val="3C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7E01D6-D88A-1BFC-3677-7FB960CC8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68" y="5757161"/>
            <a:ext cx="10750198" cy="4008921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1801" eaLnBrk="0" hangingPunct="0">
              <a:spcBef>
                <a:spcPct val="50000"/>
              </a:spcBef>
            </a:pPr>
            <a:r>
              <a:rPr lang="en-US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defTabSz="951801" eaLnBrk="0" hangingPunct="0">
              <a:spcBef>
                <a:spcPct val="50000"/>
              </a:spcBef>
            </a:pPr>
            <a:r>
              <a:rPr lang="en-CA" sz="2797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951801"/>
            <a:endParaRPr lang="en-AU" sz="2999" dirty="0">
              <a:solidFill>
                <a:srgbClr val="0022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C96FE03-9CC7-BDE6-A2BF-08D669436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68" y="10250598"/>
            <a:ext cx="10750198" cy="5984837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  <a:miter lim="800000"/>
            <a:headEnd/>
            <a:tailEnd/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GB" sz="5502" b="1" cap="all" dirty="0">
              <a:solidFill>
                <a:srgbClr val="B300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CA" sz="2797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797" dirty="0">
                <a:latin typeface="Arial" panose="020B0604020202020204" pitchFamily="34" charset="0"/>
                <a:cs typeface="Arial" panose="020B0604020202020204" pitchFamily="34" charset="0"/>
              </a:rPr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797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</a:t>
            </a:r>
            <a:r>
              <a:rPr lang="en-CA" sz="2797" b="1" dirty="0">
                <a:latin typeface="Arial" panose="020B0604020202020204" pitchFamily="34" charset="0"/>
                <a:cs typeface="Arial" panose="020B0604020202020204" pitchFamily="34" charset="0"/>
              </a:rPr>
              <a:t>no smaller than 20 points</a:t>
            </a:r>
            <a:r>
              <a:rPr lang="en-CA" sz="2797" dirty="0">
                <a:latin typeface="Arial" panose="020B0604020202020204" pitchFamily="34" charset="0"/>
                <a:cs typeface="Arial" panose="020B0604020202020204" pitchFamily="34" charset="0"/>
              </a:rPr>
              <a:t>. Keep body text left-aligned, do not justify text.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73394694-C5F8-E003-DF2E-7475CFF23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9795" y="5757161"/>
            <a:ext cx="12041412" cy="10478276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</a:ln>
          <a:effectLst/>
        </p:spPr>
        <p:txBody>
          <a:bodyPr lIns="375505" tIns="375505" rIns="375505" bIns="37550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8850" indent="-398850" defTabSz="951801" eaLnBrk="0" hangingPunct="0">
              <a:spcBef>
                <a:spcPct val="50000"/>
              </a:spcBef>
            </a:pPr>
            <a:r>
              <a:rPr lang="en-US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 marL="398850" indent="-398850" defTabSz="951801" eaLnBrk="0" hangingPunct="0">
              <a:buSzPct val="60000"/>
            </a:pPr>
            <a:endParaRPr lang="en-AU" sz="27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8850" indent="-398850" defTabSz="951801" eaLnBrk="0" hangingPunct="0">
              <a:buSzPct val="60000"/>
            </a:pP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poster:</a:t>
            </a:r>
          </a:p>
          <a:p>
            <a:pPr marL="691782" indent="-691782" defTabSz="951801" eaLnBrk="0" hangingPunct="0">
              <a:buFont typeface="Arial"/>
              <a:buChar char="•"/>
            </a:pP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91782" indent="-691782" defTabSz="951801" eaLnBrk="0" hangingPunct="0">
              <a:buFont typeface="Arial"/>
              <a:buChar char="•"/>
            </a:pPr>
            <a:r>
              <a:rPr lang="en-CA" sz="2797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91782" indent="-691782" defTabSz="951801" eaLnBrk="0" hangingPunct="0">
              <a:buFont typeface="Arial"/>
              <a:buChar char="•"/>
            </a:pP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Do to write whole sentences in capitals or underline to stress your point, use </a:t>
            </a:r>
            <a:r>
              <a:rPr lang="en-AU" sz="2797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91782" indent="-691782" defTabSz="951801" eaLnBrk="0" hangingPunct="0">
              <a:buFont typeface="Arial"/>
              <a:buChar char="•"/>
            </a:pP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797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91782" indent="-691782" defTabSz="951801" eaLnBrk="0" hangingPunct="0">
              <a:buFont typeface="Arial"/>
              <a:buChar char="•"/>
            </a:pPr>
            <a:r>
              <a:rPr lang="en-AU" sz="2797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79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EF0AF8E-89E0-DED6-B62A-63B81FE55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67" y="16719779"/>
            <a:ext cx="23231439" cy="14497186"/>
          </a:xfrm>
          <a:prstGeom prst="rect">
            <a:avLst/>
          </a:prstGeom>
          <a:solidFill>
            <a:schemeClr val="bg1"/>
          </a:solidFill>
          <a:ln w="25400">
            <a:solidFill>
              <a:srgbClr val="273A80"/>
            </a:solidFill>
            <a:miter lim="800000"/>
            <a:headEnd/>
            <a:tailEnd/>
          </a:ln>
          <a:effectLst/>
        </p:spPr>
        <p:txBody>
          <a:bodyPr lIns="375505" tIns="375505" rIns="375505" bIns="375505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1801" eaLnBrk="0" hangingPunct="0">
              <a:spcBef>
                <a:spcPct val="50000"/>
              </a:spcBef>
            </a:pPr>
            <a:r>
              <a:rPr lang="en-US" sz="4797" b="1" cap="all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1201" dirty="0">
              <a:solidFill>
                <a:srgbClr val="B300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898E2ED-CA75-BFE6-5442-E5BA6E3A4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2497" y="17182466"/>
            <a:ext cx="3893519" cy="3849041"/>
          </a:xfrm>
          <a:prstGeom prst="rect">
            <a:avLst/>
          </a:prstGeom>
          <a:solidFill>
            <a:srgbClr val="DE8D00">
              <a:alpha val="48000"/>
            </a:srgbClr>
          </a:solidFill>
          <a:ln w="9525">
            <a:solidFill>
              <a:srgbClr val="808DA0"/>
            </a:solidFill>
            <a:miter lim="800000"/>
            <a:headEnd/>
            <a:tailEnd/>
          </a:ln>
          <a:effectLst/>
        </p:spPr>
        <p:txBody>
          <a:bodyPr wrap="none" lIns="522324" tIns="261162" rIns="522324" bIns="261162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550">
              <a:solidFill>
                <a:srgbClr val="2F2D55"/>
              </a:solidFill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7BE6E5C0-8C6E-C52E-A0E0-2C147CEE9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68" y="17942341"/>
            <a:ext cx="13456751" cy="96968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24004" tIns="47696" rIns="324004" bIns="47696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797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797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797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797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797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797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999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999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999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02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02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02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999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B5143844-39C1-B4A0-2478-8790A0A33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5483" y="17182466"/>
            <a:ext cx="3893519" cy="3883015"/>
          </a:xfrm>
          <a:prstGeom prst="rect">
            <a:avLst/>
          </a:prstGeom>
          <a:solidFill>
            <a:srgbClr val="DE8D00">
              <a:alpha val="48000"/>
            </a:srgbClr>
          </a:solidFill>
          <a:ln w="9525">
            <a:solidFill>
              <a:srgbClr val="808DA0"/>
            </a:solidFill>
            <a:miter lim="800000"/>
            <a:headEnd/>
            <a:tailEnd/>
          </a:ln>
          <a:effectLst/>
        </p:spPr>
        <p:txBody>
          <a:bodyPr wrap="none" lIns="522324" tIns="261162" rIns="522324" bIns="261162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550">
              <a:solidFill>
                <a:srgbClr val="2F2D55"/>
              </a:solidFill>
            </a:endParaRP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46816EC5-FF5F-3CD9-9FD8-AAA4EC7C4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9083" y="21232144"/>
            <a:ext cx="4079919" cy="356455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87761" tIns="187761" rIns="187761" bIns="18776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797" i="1" dirty="0">
                <a:solidFill>
                  <a:srgbClr val="3C4B46"/>
                </a:solidFill>
                <a:latin typeface="Avenir Book" panose="02000503020000020003" pitchFamily="2" charset="0"/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B64CD68B-775C-0FD5-1D8B-E87D3EDB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2496" y="21186424"/>
            <a:ext cx="4079919" cy="356455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87761" tIns="187761" rIns="187761" bIns="18776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797" i="1" dirty="0">
                <a:solidFill>
                  <a:srgbClr val="3C4B46"/>
                </a:solidFill>
                <a:latin typeface="Avenir Book" panose="02000503020000020003" pitchFamily="2" charset="0"/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graphicFrame>
        <p:nvGraphicFramePr>
          <p:cNvPr id="17" name="Diagram 21">
            <a:extLst>
              <a:ext uri="{FF2B5EF4-FFF2-40B4-BE49-F238E27FC236}">
                <a16:creationId xmlns:a16="http://schemas.microsoft.com/office/drawing/2014/main" id="{F314A86C-F8E3-FBF3-D3A9-3CDC8766BB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474794"/>
              </p:ext>
            </p:extLst>
          </p:nvPr>
        </p:nvGraphicFramePr>
        <p:xfrm>
          <a:off x="1106166" y="26680009"/>
          <a:ext cx="11913991" cy="3564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8" name="Table 22">
            <a:extLst>
              <a:ext uri="{FF2B5EF4-FFF2-40B4-BE49-F238E27FC236}">
                <a16:creationId xmlns:a16="http://schemas.microsoft.com/office/drawing/2014/main" id="{5C32B00D-F727-250D-A8A7-C7E9C1513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972699"/>
              </p:ext>
            </p:extLst>
          </p:nvPr>
        </p:nvGraphicFramePr>
        <p:xfrm>
          <a:off x="14535483" y="26028245"/>
          <a:ext cx="8420535" cy="4610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4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036"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tc>
                  <a:txBody>
                    <a:bodyPr/>
                    <a:lstStyle/>
                    <a:p>
                      <a:endParaRPr lang="en-CA" sz="2500" dirty="0">
                        <a:solidFill>
                          <a:schemeClr val="tx1"/>
                        </a:solidFill>
                      </a:endParaRPr>
                    </a:p>
                  </a:txBody>
                  <a:tcPr marL="76971" marR="76971" marT="38490" marB="384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9" name="Chart 20">
            <a:extLst>
              <a:ext uri="{FF2B5EF4-FFF2-40B4-BE49-F238E27FC236}">
                <a16:creationId xmlns:a16="http://schemas.microsoft.com/office/drawing/2014/main" id="{0BF7B95D-DC33-5D9D-00CC-21D28DD114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031962"/>
              </p:ext>
            </p:extLst>
          </p:nvPr>
        </p:nvGraphicFramePr>
        <p:xfrm>
          <a:off x="12688684" y="11880868"/>
          <a:ext cx="9137973" cy="400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1" name="Text Box 2">
            <a:extLst>
              <a:ext uri="{FF2B5EF4-FFF2-40B4-BE49-F238E27FC236}">
                <a16:creationId xmlns:a16="http://schemas.microsoft.com/office/drawing/2014/main" id="{926607CD-33ED-1AD2-E36D-B0CA616F2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65" y="2351317"/>
            <a:ext cx="18452645" cy="1697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000" b="1" dirty="0">
                <a:solidFill>
                  <a:srgbClr val="B300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 goes here </a:t>
            </a:r>
            <a:endParaRPr lang="en-AU" sz="8000" dirty="0">
              <a:solidFill>
                <a:srgbClr val="B300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0">
            <a:extLst>
              <a:ext uri="{FF2B5EF4-FFF2-40B4-BE49-F238E27FC236}">
                <a16:creationId xmlns:a16="http://schemas.microsoft.com/office/drawing/2014/main" id="{AD50C9B9-2B15-1E39-B978-079BD866D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67" y="3862408"/>
            <a:ext cx="22648184" cy="1697746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2700" b="1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2700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700" u="sng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700" u="sng" baseline="30000" dirty="0">
                <a:solidFill>
                  <a:srgbClr val="58585A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baseline="30000" dirty="0">
                <a:solidFill>
                  <a:srgbClr val="58585A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700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700" baseline="30000" dirty="0">
                <a:solidFill>
                  <a:srgbClr val="58585A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700" baseline="30000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700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700" baseline="30000" dirty="0">
                <a:solidFill>
                  <a:srgbClr val="58585A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700" dirty="0">
              <a:solidFill>
                <a:srgbClr val="585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700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Australia, 2Royal Brisbane Hospital, Brisbane, Australia</a:t>
            </a:r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5397F0A4-4773-888F-D662-C5E866C6C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2511" y="2351317"/>
            <a:ext cx="4318695" cy="3230543"/>
          </a:xfrm>
          <a:prstGeom prst="rect">
            <a:avLst/>
          </a:prstGeom>
          <a:solidFill>
            <a:schemeClr val="bg1">
              <a:alpha val="64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375505" tIns="375505" rIns="375505" bIns="375505" anchor="ctr"/>
          <a:lstStyle/>
          <a:p>
            <a:pPr algn="ctr" defTabSz="951785" eaLnBrk="0" hangingPunct="0">
              <a:spcBef>
                <a:spcPct val="50000"/>
              </a:spcBef>
            </a:pPr>
            <a:r>
              <a:rPr lang="en-US" sz="3998" b="1" cap="all" dirty="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logos here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56069E5-4E11-2E3B-00FE-DBE73726F288}"/>
              </a:ext>
            </a:extLst>
          </p:cNvPr>
          <p:cNvSpPr/>
          <p:nvPr/>
        </p:nvSpPr>
        <p:spPr>
          <a:xfrm>
            <a:off x="14270" y="42357911"/>
            <a:ext cx="24310975" cy="863364"/>
          </a:xfrm>
          <a:prstGeom prst="rect">
            <a:avLst/>
          </a:prstGeom>
          <a:solidFill>
            <a:srgbClr val="750A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4" name="Grafik 53" descr="Ein Bild, das Text, Schrift, Screenshot, Grafiken enthält.&#10;&#10;Automatisch generierte Beschreibung">
            <a:extLst>
              <a:ext uri="{FF2B5EF4-FFF2-40B4-BE49-F238E27FC236}">
                <a16:creationId xmlns:a16="http://schemas.microsoft.com/office/drawing/2014/main" id="{02C911FC-AC5C-DB3E-3A79-EC56EA1B55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9767" y="468891"/>
            <a:ext cx="7772400" cy="1330890"/>
          </a:xfrm>
          <a:prstGeom prst="rect">
            <a:avLst/>
          </a:prstGeom>
        </p:spPr>
      </p:pic>
      <p:cxnSp>
        <p:nvCxnSpPr>
          <p:cNvPr id="57" name="Gerade Verbindung 56">
            <a:extLst>
              <a:ext uri="{FF2B5EF4-FFF2-40B4-BE49-F238E27FC236}">
                <a16:creationId xmlns:a16="http://schemas.microsoft.com/office/drawing/2014/main" id="{47352165-E3F7-BAEC-D552-97AE6B0B8397}"/>
              </a:ext>
            </a:extLst>
          </p:cNvPr>
          <p:cNvCxnSpPr>
            <a:cxnSpLocks/>
          </p:cNvCxnSpPr>
          <p:nvPr/>
        </p:nvCxnSpPr>
        <p:spPr>
          <a:xfrm flipH="1">
            <a:off x="0" y="2111337"/>
            <a:ext cx="24310975" cy="0"/>
          </a:xfrm>
          <a:prstGeom prst="line">
            <a:avLst/>
          </a:prstGeom>
          <a:ln w="19050">
            <a:solidFill>
              <a:srgbClr val="C10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24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ce29ee-e15c-48d3-82ce-ba4722b44f7d" xsi:nil="true"/>
    <lcf76f155ced4ddcb4097134ff3c332f xmlns="85978c5f-7ba0-4905-bfe4-177c3f569d7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A6651F5DE3B904A8D39B67A5C99C5CF" ma:contentTypeVersion="18" ma:contentTypeDescription="Ein neues Dokument erstellen." ma:contentTypeScope="" ma:versionID="2f13d122be3ddf50485ed9881c819880">
  <xsd:schema xmlns:xsd="http://www.w3.org/2001/XMLSchema" xmlns:xs="http://www.w3.org/2001/XMLSchema" xmlns:p="http://schemas.microsoft.com/office/2006/metadata/properties" xmlns:ns2="8cce29ee-e15c-48d3-82ce-ba4722b44f7d" xmlns:ns3="85978c5f-7ba0-4905-bfe4-177c3f569d7f" targetNamespace="http://schemas.microsoft.com/office/2006/metadata/properties" ma:root="true" ma:fieldsID="d6edec771a402205ec241e72f740bc4e" ns2:_="" ns3:_="">
    <xsd:import namespace="8cce29ee-e15c-48d3-82ce-ba4722b44f7d"/>
    <xsd:import namespace="85978c5f-7ba0-4905-bfe4-177c3f569d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e29ee-e15c-48d3-82ce-ba4722b44f7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372cbc-bc11-46ca-92f3-7987f007322a}" ma:internalName="TaxCatchAll" ma:showField="CatchAllData" ma:web="8cce29ee-e15c-48d3-82ce-ba4722b44f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78c5f-7ba0-4905-bfe4-177c3f569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9222a986-bb6c-4a2b-b40f-47da8bd952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92B7DD-E743-4A79-87B5-5C1F82F293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A24EE0-374D-4BDE-91E1-36DDA6698FC1}">
  <ds:schemaRefs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8cce29ee-e15c-48d3-82ce-ba4722b44f7d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85978c5f-7ba0-4905-bfe4-177c3f569d7f"/>
  </ds:schemaRefs>
</ds:datastoreItem>
</file>

<file path=customXml/itemProps3.xml><?xml version="1.0" encoding="utf-8"?>
<ds:datastoreItem xmlns:ds="http://schemas.openxmlformats.org/officeDocument/2006/customXml" ds:itemID="{D30C2804-11BE-42F3-9014-1ACB5EC1C5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e29ee-e15c-48d3-82ce-ba4722b44f7d"/>
    <ds:schemaRef ds:uri="85978c5f-7ba0-4905-bfe4-177c3f569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587</Words>
  <Application>Microsoft Macintosh PowerPoint</Application>
  <PresentationFormat>Benutzerdefiniert</PresentationFormat>
  <Paragraphs>43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Arial</vt:lpstr>
      <vt:lpstr>Avenir Book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Köck</dc:creator>
  <cp:lastModifiedBy>Kerstin Frühwirth</cp:lastModifiedBy>
  <cp:revision>4</cp:revision>
  <dcterms:created xsi:type="dcterms:W3CDTF">2023-07-05T10:07:27Z</dcterms:created>
  <dcterms:modified xsi:type="dcterms:W3CDTF">2024-12-10T08:38:18Z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0x010100BA6651F5DE3B904A8D39B67A5C99C5CF</vt:lpwstr>
  </property>
  <property fmtid="{D5CDD505-2E9C-101B-9397-08002B2CF9AE}" pid="3" name="MediaServiceImageTags">
    <vt:lpwstr/>
  </property>
</Properties>
</file>