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Frutiger Light" charset="1" panose="020B0403030504020204"/>
      <p:regular r:id="rId11"/>
    </p:embeddedFont>
    <p:embeddedFont>
      <p:font typeface="Frutiger Bold" charset="1" panose="020B08030305040202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11" Target="../media/image23.png" Type="http://schemas.openxmlformats.org/officeDocument/2006/relationships/image"/><Relationship Id="rId12" Target="../media/image24.svg" Type="http://schemas.openxmlformats.org/officeDocument/2006/relationships/image"/><Relationship Id="rId13" Target="../media/image25.png" Type="http://schemas.openxmlformats.org/officeDocument/2006/relationships/image"/><Relationship Id="rId14" Target="../media/image26.png" Type="http://schemas.openxmlformats.org/officeDocument/2006/relationships/image"/><Relationship Id="rId15" Target="../media/image27.svg" Type="http://schemas.openxmlformats.org/officeDocument/2006/relationships/image"/><Relationship Id="rId2" Target="../media/image14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23.png" Type="http://schemas.openxmlformats.org/officeDocument/2006/relationships/image"/><Relationship Id="rId13" Target="../media/image24.svg" Type="http://schemas.openxmlformats.org/officeDocument/2006/relationships/image"/><Relationship Id="rId14" Target="../media/image25.png" Type="http://schemas.openxmlformats.org/officeDocument/2006/relationships/image"/><Relationship Id="rId15" Target="../media/image26.png" Type="http://schemas.openxmlformats.org/officeDocument/2006/relationships/image"/><Relationship Id="rId16" Target="../media/image30.svg" Type="http://schemas.openxmlformats.org/officeDocument/2006/relationships/image"/><Relationship Id="rId2" Target="../media/image28.jpeg" Type="http://schemas.openxmlformats.org/officeDocument/2006/relationships/image"/><Relationship Id="rId3" Target="../media/image29.jpe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Relationship Id="rId5" Target="../media/image34.pn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A000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0773" y="9251"/>
            <a:ext cx="10616748" cy="10276170"/>
          </a:xfrm>
          <a:custGeom>
            <a:avLst/>
            <a:gdLst/>
            <a:ahLst/>
            <a:cxnLst/>
            <a:rect r="r" b="b" t="t" l="l"/>
            <a:pathLst>
              <a:path h="10276170" w="10616748">
                <a:moveTo>
                  <a:pt x="0" y="0"/>
                </a:moveTo>
                <a:lnTo>
                  <a:pt x="10616748" y="0"/>
                </a:lnTo>
                <a:lnTo>
                  <a:pt x="10616748" y="10276170"/>
                </a:lnTo>
                <a:lnTo>
                  <a:pt x="0" y="10276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81073" y="9523"/>
            <a:ext cx="6724648" cy="10277477"/>
          </a:xfrm>
          <a:custGeom>
            <a:avLst/>
            <a:gdLst/>
            <a:ahLst/>
            <a:cxnLst/>
            <a:rect r="r" b="b" t="t" l="l"/>
            <a:pathLst>
              <a:path h="10277477" w="6724648">
                <a:moveTo>
                  <a:pt x="0" y="0"/>
                </a:moveTo>
                <a:lnTo>
                  <a:pt x="6724647" y="0"/>
                </a:lnTo>
                <a:lnTo>
                  <a:pt x="6724647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86019" y="3850646"/>
            <a:ext cx="3101981" cy="6436354"/>
          </a:xfrm>
          <a:custGeom>
            <a:avLst/>
            <a:gdLst/>
            <a:ahLst/>
            <a:cxnLst/>
            <a:rect r="r" b="b" t="t" l="l"/>
            <a:pathLst>
              <a:path h="6436354" w="3101981">
                <a:moveTo>
                  <a:pt x="0" y="0"/>
                </a:moveTo>
                <a:lnTo>
                  <a:pt x="3101981" y="0"/>
                </a:lnTo>
                <a:lnTo>
                  <a:pt x="3101981" y="6436354"/>
                </a:lnTo>
                <a:lnTo>
                  <a:pt x="0" y="6436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823796" y="5675288"/>
            <a:ext cx="5464204" cy="4611712"/>
          </a:xfrm>
          <a:custGeom>
            <a:avLst/>
            <a:gdLst/>
            <a:ahLst/>
            <a:cxnLst/>
            <a:rect r="r" b="b" t="t" l="l"/>
            <a:pathLst>
              <a:path h="4611712" w="5464204">
                <a:moveTo>
                  <a:pt x="0" y="0"/>
                </a:moveTo>
                <a:lnTo>
                  <a:pt x="5464204" y="0"/>
                </a:lnTo>
                <a:lnTo>
                  <a:pt x="5464204" y="4611712"/>
                </a:lnTo>
                <a:lnTo>
                  <a:pt x="0" y="46117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739149" y="3040551"/>
            <a:ext cx="5609094" cy="7246449"/>
          </a:xfrm>
          <a:custGeom>
            <a:avLst/>
            <a:gdLst/>
            <a:ahLst/>
            <a:cxnLst/>
            <a:rect r="r" b="b" t="t" l="l"/>
            <a:pathLst>
              <a:path h="7246449" w="5609094">
                <a:moveTo>
                  <a:pt x="0" y="0"/>
                </a:moveTo>
                <a:lnTo>
                  <a:pt x="5609094" y="0"/>
                </a:lnTo>
                <a:lnTo>
                  <a:pt x="5609094" y="7246449"/>
                </a:lnTo>
                <a:lnTo>
                  <a:pt x="0" y="72464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75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822181" y="6162527"/>
            <a:ext cx="1465819" cy="4124465"/>
          </a:xfrm>
          <a:custGeom>
            <a:avLst/>
            <a:gdLst/>
            <a:ahLst/>
            <a:cxnLst/>
            <a:rect r="r" b="b" t="t" l="l"/>
            <a:pathLst>
              <a:path h="4124465" w="1465819">
                <a:moveTo>
                  <a:pt x="0" y="0"/>
                </a:moveTo>
                <a:lnTo>
                  <a:pt x="1465819" y="0"/>
                </a:lnTo>
                <a:lnTo>
                  <a:pt x="1465819" y="4124466"/>
                </a:lnTo>
                <a:lnTo>
                  <a:pt x="0" y="412446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75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57243" y="638173"/>
            <a:ext cx="3195921" cy="1247777"/>
          </a:xfrm>
          <a:custGeom>
            <a:avLst/>
            <a:gdLst/>
            <a:ahLst/>
            <a:cxnLst/>
            <a:rect r="r" b="b" t="t" l="l"/>
            <a:pathLst>
              <a:path h="1247777" w="3195921">
                <a:moveTo>
                  <a:pt x="0" y="0"/>
                </a:moveTo>
                <a:lnTo>
                  <a:pt x="3195921" y="0"/>
                </a:lnTo>
                <a:lnTo>
                  <a:pt x="3195921" y="1247777"/>
                </a:lnTo>
                <a:lnTo>
                  <a:pt x="0" y="124777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4338635" y="685800"/>
            <a:ext cx="19052" cy="1152523"/>
            <a:chOff x="0" y="0"/>
            <a:chExt cx="25400" cy="15367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400" cy="1536700"/>
            </a:xfrm>
            <a:custGeom>
              <a:avLst/>
              <a:gdLst/>
              <a:ahLst/>
              <a:cxnLst/>
              <a:rect r="r" b="b" t="t" l="l"/>
              <a:pathLst>
                <a:path h="1536700" w="25400">
                  <a:moveTo>
                    <a:pt x="0" y="1536700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1536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8188709" y="9131034"/>
            <a:ext cx="4147918" cy="1155952"/>
            <a:chOff x="0" y="0"/>
            <a:chExt cx="5530558" cy="154127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530723" cy="1541272"/>
            </a:xfrm>
            <a:custGeom>
              <a:avLst/>
              <a:gdLst/>
              <a:ahLst/>
              <a:cxnLst/>
              <a:rect r="r" b="b" t="t" l="l"/>
              <a:pathLst>
                <a:path h="1541272" w="5530723">
                  <a:moveTo>
                    <a:pt x="5503164" y="602869"/>
                  </a:moveTo>
                  <a:cubicBezTo>
                    <a:pt x="5503164" y="602869"/>
                    <a:pt x="5503672" y="586867"/>
                    <a:pt x="5507990" y="582041"/>
                  </a:cubicBezTo>
                  <a:lnTo>
                    <a:pt x="5507990" y="571246"/>
                  </a:lnTo>
                  <a:lnTo>
                    <a:pt x="5499354" y="571246"/>
                  </a:lnTo>
                  <a:cubicBezTo>
                    <a:pt x="5499354" y="571246"/>
                    <a:pt x="5493131" y="545338"/>
                    <a:pt x="5485384" y="545338"/>
                  </a:cubicBezTo>
                  <a:lnTo>
                    <a:pt x="5485384" y="527812"/>
                  </a:lnTo>
                  <a:lnTo>
                    <a:pt x="5482590" y="527812"/>
                  </a:lnTo>
                  <a:lnTo>
                    <a:pt x="5482590" y="480568"/>
                  </a:lnTo>
                  <a:lnTo>
                    <a:pt x="5482590" y="456057"/>
                  </a:lnTo>
                  <a:cubicBezTo>
                    <a:pt x="5482590" y="456057"/>
                    <a:pt x="5486019" y="446532"/>
                    <a:pt x="5476494" y="441198"/>
                  </a:cubicBezTo>
                  <a:lnTo>
                    <a:pt x="5476494" y="290830"/>
                  </a:lnTo>
                  <a:cubicBezTo>
                    <a:pt x="5476494" y="290830"/>
                    <a:pt x="5480812" y="287909"/>
                    <a:pt x="5480812" y="282321"/>
                  </a:cubicBezTo>
                  <a:lnTo>
                    <a:pt x="5475351" y="282321"/>
                  </a:lnTo>
                  <a:lnTo>
                    <a:pt x="5475351" y="261493"/>
                  </a:lnTo>
                  <a:cubicBezTo>
                    <a:pt x="5475351" y="261493"/>
                    <a:pt x="5483860" y="255270"/>
                    <a:pt x="5483860" y="226441"/>
                  </a:cubicBezTo>
                  <a:lnTo>
                    <a:pt x="5488813" y="226441"/>
                  </a:lnTo>
                  <a:lnTo>
                    <a:pt x="5507863" y="119253"/>
                  </a:lnTo>
                  <a:lnTo>
                    <a:pt x="5515483" y="119253"/>
                  </a:lnTo>
                  <a:lnTo>
                    <a:pt x="5515483" y="95885"/>
                  </a:lnTo>
                  <a:cubicBezTo>
                    <a:pt x="5515483" y="95885"/>
                    <a:pt x="5526024" y="69469"/>
                    <a:pt x="5482463" y="33528"/>
                  </a:cubicBezTo>
                  <a:lnTo>
                    <a:pt x="5482463" y="0"/>
                  </a:lnTo>
                  <a:lnTo>
                    <a:pt x="5447538" y="0"/>
                  </a:lnTo>
                  <a:lnTo>
                    <a:pt x="5447538" y="33401"/>
                  </a:lnTo>
                  <a:cubicBezTo>
                    <a:pt x="5403978" y="69469"/>
                    <a:pt x="5414518" y="95758"/>
                    <a:pt x="5414518" y="95758"/>
                  </a:cubicBezTo>
                  <a:lnTo>
                    <a:pt x="5414518" y="119253"/>
                  </a:lnTo>
                  <a:lnTo>
                    <a:pt x="5422265" y="119253"/>
                  </a:lnTo>
                  <a:lnTo>
                    <a:pt x="5441315" y="226441"/>
                  </a:lnTo>
                  <a:lnTo>
                    <a:pt x="5446395" y="226441"/>
                  </a:lnTo>
                  <a:cubicBezTo>
                    <a:pt x="5446395" y="255270"/>
                    <a:pt x="5454650" y="261493"/>
                    <a:pt x="5454650" y="261493"/>
                  </a:cubicBezTo>
                  <a:lnTo>
                    <a:pt x="5454650" y="282321"/>
                  </a:lnTo>
                  <a:lnTo>
                    <a:pt x="5449316" y="282321"/>
                  </a:lnTo>
                  <a:cubicBezTo>
                    <a:pt x="5449316" y="287909"/>
                    <a:pt x="5453634" y="290830"/>
                    <a:pt x="5453634" y="290830"/>
                  </a:cubicBezTo>
                  <a:lnTo>
                    <a:pt x="5453634" y="441198"/>
                  </a:lnTo>
                  <a:cubicBezTo>
                    <a:pt x="5443982" y="446659"/>
                    <a:pt x="5447538" y="456057"/>
                    <a:pt x="5447538" y="456057"/>
                  </a:cubicBezTo>
                  <a:lnTo>
                    <a:pt x="5447538" y="470916"/>
                  </a:lnTo>
                  <a:lnTo>
                    <a:pt x="5447538" y="527812"/>
                  </a:lnTo>
                  <a:lnTo>
                    <a:pt x="5444871" y="527812"/>
                  </a:lnTo>
                  <a:lnTo>
                    <a:pt x="5444871" y="545211"/>
                  </a:lnTo>
                  <a:cubicBezTo>
                    <a:pt x="5437124" y="545211"/>
                    <a:pt x="5430901" y="571119"/>
                    <a:pt x="5430901" y="571119"/>
                  </a:cubicBezTo>
                  <a:lnTo>
                    <a:pt x="5422392" y="571119"/>
                  </a:lnTo>
                  <a:lnTo>
                    <a:pt x="5422392" y="581914"/>
                  </a:lnTo>
                  <a:cubicBezTo>
                    <a:pt x="5426582" y="586740"/>
                    <a:pt x="5427218" y="602742"/>
                    <a:pt x="5427218" y="602742"/>
                  </a:cubicBezTo>
                  <a:cubicBezTo>
                    <a:pt x="5427218" y="633984"/>
                    <a:pt x="5399913" y="653796"/>
                    <a:pt x="5399913" y="653796"/>
                  </a:cubicBezTo>
                  <a:lnTo>
                    <a:pt x="5399913" y="680847"/>
                  </a:lnTo>
                  <a:lnTo>
                    <a:pt x="4891786" y="680847"/>
                  </a:lnTo>
                  <a:lnTo>
                    <a:pt x="4513072" y="680847"/>
                  </a:lnTo>
                  <a:lnTo>
                    <a:pt x="2857754" y="680847"/>
                  </a:lnTo>
                  <a:lnTo>
                    <a:pt x="130556" y="680847"/>
                  </a:lnTo>
                  <a:lnTo>
                    <a:pt x="130556" y="654050"/>
                  </a:lnTo>
                  <a:cubicBezTo>
                    <a:pt x="130556" y="654050"/>
                    <a:pt x="103124" y="634238"/>
                    <a:pt x="103124" y="602996"/>
                  </a:cubicBezTo>
                  <a:cubicBezTo>
                    <a:pt x="103124" y="602996"/>
                    <a:pt x="103632" y="586994"/>
                    <a:pt x="107950" y="582168"/>
                  </a:cubicBezTo>
                  <a:lnTo>
                    <a:pt x="107950" y="577596"/>
                  </a:lnTo>
                  <a:lnTo>
                    <a:pt x="107950" y="571373"/>
                  </a:lnTo>
                  <a:lnTo>
                    <a:pt x="99441" y="571373"/>
                  </a:lnTo>
                  <a:cubicBezTo>
                    <a:pt x="99441" y="571373"/>
                    <a:pt x="93345" y="545465"/>
                    <a:pt x="85471" y="545465"/>
                  </a:cubicBezTo>
                  <a:lnTo>
                    <a:pt x="85471" y="527812"/>
                  </a:lnTo>
                  <a:lnTo>
                    <a:pt x="82677" y="527812"/>
                  </a:lnTo>
                  <a:lnTo>
                    <a:pt x="82677" y="456057"/>
                  </a:lnTo>
                  <a:cubicBezTo>
                    <a:pt x="82677" y="456057"/>
                    <a:pt x="86106" y="446532"/>
                    <a:pt x="76454" y="441198"/>
                  </a:cubicBezTo>
                  <a:lnTo>
                    <a:pt x="76454" y="290830"/>
                  </a:lnTo>
                  <a:cubicBezTo>
                    <a:pt x="76454" y="290830"/>
                    <a:pt x="80899" y="287909"/>
                    <a:pt x="80899" y="282321"/>
                  </a:cubicBezTo>
                  <a:lnTo>
                    <a:pt x="75438" y="282321"/>
                  </a:lnTo>
                  <a:lnTo>
                    <a:pt x="75438" y="261493"/>
                  </a:lnTo>
                  <a:cubicBezTo>
                    <a:pt x="75438" y="261493"/>
                    <a:pt x="83820" y="255270"/>
                    <a:pt x="83820" y="226441"/>
                  </a:cubicBezTo>
                  <a:lnTo>
                    <a:pt x="88900" y="226441"/>
                  </a:lnTo>
                  <a:lnTo>
                    <a:pt x="107950" y="119253"/>
                  </a:lnTo>
                  <a:lnTo>
                    <a:pt x="115697" y="119253"/>
                  </a:lnTo>
                  <a:lnTo>
                    <a:pt x="115697" y="95885"/>
                  </a:lnTo>
                  <a:cubicBezTo>
                    <a:pt x="115697" y="95885"/>
                    <a:pt x="126238" y="69469"/>
                    <a:pt x="82677" y="33528"/>
                  </a:cubicBezTo>
                  <a:lnTo>
                    <a:pt x="82677" y="0"/>
                  </a:lnTo>
                  <a:lnTo>
                    <a:pt x="47752" y="0"/>
                  </a:lnTo>
                  <a:lnTo>
                    <a:pt x="47752" y="33401"/>
                  </a:lnTo>
                  <a:cubicBezTo>
                    <a:pt x="4191" y="69469"/>
                    <a:pt x="14732" y="95885"/>
                    <a:pt x="14732" y="95885"/>
                  </a:cubicBezTo>
                  <a:lnTo>
                    <a:pt x="14732" y="119253"/>
                  </a:lnTo>
                  <a:lnTo>
                    <a:pt x="22479" y="119253"/>
                  </a:lnTo>
                  <a:lnTo>
                    <a:pt x="41402" y="226441"/>
                  </a:lnTo>
                  <a:lnTo>
                    <a:pt x="46609" y="226441"/>
                  </a:lnTo>
                  <a:cubicBezTo>
                    <a:pt x="46609" y="255270"/>
                    <a:pt x="54991" y="261493"/>
                    <a:pt x="54991" y="261493"/>
                  </a:cubicBezTo>
                  <a:lnTo>
                    <a:pt x="54991" y="282321"/>
                  </a:lnTo>
                  <a:lnTo>
                    <a:pt x="49530" y="282321"/>
                  </a:lnTo>
                  <a:cubicBezTo>
                    <a:pt x="49530" y="287909"/>
                    <a:pt x="53848" y="290830"/>
                    <a:pt x="53848" y="290830"/>
                  </a:cubicBezTo>
                  <a:lnTo>
                    <a:pt x="53848" y="441198"/>
                  </a:lnTo>
                  <a:cubicBezTo>
                    <a:pt x="44196" y="446659"/>
                    <a:pt x="47752" y="456057"/>
                    <a:pt x="47752" y="456057"/>
                  </a:cubicBezTo>
                  <a:lnTo>
                    <a:pt x="47752" y="527812"/>
                  </a:lnTo>
                  <a:lnTo>
                    <a:pt x="44958" y="527812"/>
                  </a:lnTo>
                  <a:lnTo>
                    <a:pt x="44958" y="545211"/>
                  </a:lnTo>
                  <a:cubicBezTo>
                    <a:pt x="37211" y="545211"/>
                    <a:pt x="30988" y="571119"/>
                    <a:pt x="30988" y="571119"/>
                  </a:cubicBezTo>
                  <a:lnTo>
                    <a:pt x="22479" y="571119"/>
                  </a:lnTo>
                  <a:lnTo>
                    <a:pt x="22479" y="581914"/>
                  </a:lnTo>
                  <a:cubicBezTo>
                    <a:pt x="26289" y="586232"/>
                    <a:pt x="27178" y="599059"/>
                    <a:pt x="27305" y="601726"/>
                  </a:cubicBezTo>
                  <a:cubicBezTo>
                    <a:pt x="27305" y="601980"/>
                    <a:pt x="27432" y="602742"/>
                    <a:pt x="27432" y="602742"/>
                  </a:cubicBezTo>
                  <a:cubicBezTo>
                    <a:pt x="27305" y="634238"/>
                    <a:pt x="0" y="654050"/>
                    <a:pt x="0" y="654050"/>
                  </a:cubicBezTo>
                  <a:lnTo>
                    <a:pt x="0" y="1541272"/>
                  </a:lnTo>
                  <a:lnTo>
                    <a:pt x="209423" y="1541272"/>
                  </a:lnTo>
                  <a:lnTo>
                    <a:pt x="209423" y="1459992"/>
                  </a:lnTo>
                  <a:cubicBezTo>
                    <a:pt x="209423" y="1459992"/>
                    <a:pt x="233553" y="1014476"/>
                    <a:pt x="694436" y="1014476"/>
                  </a:cubicBezTo>
                  <a:cubicBezTo>
                    <a:pt x="1155319" y="1014476"/>
                    <a:pt x="1179449" y="1459992"/>
                    <a:pt x="1179449" y="1459992"/>
                  </a:cubicBezTo>
                  <a:lnTo>
                    <a:pt x="1179449" y="1541272"/>
                  </a:lnTo>
                  <a:lnTo>
                    <a:pt x="1589786" y="1541272"/>
                  </a:lnTo>
                  <a:lnTo>
                    <a:pt x="1589786" y="1459992"/>
                  </a:lnTo>
                  <a:cubicBezTo>
                    <a:pt x="1589786" y="1459992"/>
                    <a:pt x="1613916" y="1014476"/>
                    <a:pt x="2074799" y="1014476"/>
                  </a:cubicBezTo>
                  <a:cubicBezTo>
                    <a:pt x="2535682" y="1014476"/>
                    <a:pt x="2559939" y="1459992"/>
                    <a:pt x="2559939" y="1459992"/>
                  </a:cubicBezTo>
                  <a:lnTo>
                    <a:pt x="2559939" y="1541272"/>
                  </a:lnTo>
                  <a:lnTo>
                    <a:pt x="2883027" y="1541272"/>
                  </a:lnTo>
                  <a:lnTo>
                    <a:pt x="2970276" y="1541272"/>
                  </a:lnTo>
                  <a:lnTo>
                    <a:pt x="2970276" y="1459992"/>
                  </a:lnTo>
                  <a:cubicBezTo>
                    <a:pt x="2970276" y="1459992"/>
                    <a:pt x="2994406" y="1014476"/>
                    <a:pt x="3455162" y="1014476"/>
                  </a:cubicBezTo>
                  <a:cubicBezTo>
                    <a:pt x="3770376" y="1014476"/>
                    <a:pt x="3881120" y="1222629"/>
                    <a:pt x="3919855" y="1354328"/>
                  </a:cubicBezTo>
                  <a:cubicBezTo>
                    <a:pt x="3937762" y="1415288"/>
                    <a:pt x="3940175" y="1459865"/>
                    <a:pt x="3940175" y="1459865"/>
                  </a:cubicBezTo>
                  <a:lnTo>
                    <a:pt x="3940175" y="1541145"/>
                  </a:lnTo>
                  <a:lnTo>
                    <a:pt x="4350512" y="1541145"/>
                  </a:lnTo>
                  <a:lnTo>
                    <a:pt x="4350512" y="1459865"/>
                  </a:lnTo>
                  <a:cubicBezTo>
                    <a:pt x="4350512" y="1459865"/>
                    <a:pt x="4374642" y="1014349"/>
                    <a:pt x="4835652" y="1014349"/>
                  </a:cubicBezTo>
                  <a:lnTo>
                    <a:pt x="4836160" y="1014349"/>
                  </a:lnTo>
                  <a:cubicBezTo>
                    <a:pt x="4871720" y="1014349"/>
                    <a:pt x="4903851" y="1017778"/>
                    <a:pt x="4934458" y="1022731"/>
                  </a:cubicBezTo>
                  <a:cubicBezTo>
                    <a:pt x="5299837" y="1081278"/>
                    <a:pt x="5321300" y="1459865"/>
                    <a:pt x="5321300" y="1459865"/>
                  </a:cubicBezTo>
                  <a:lnTo>
                    <a:pt x="5321300" y="1541145"/>
                  </a:lnTo>
                  <a:lnTo>
                    <a:pt x="5530723" y="1541145"/>
                  </a:lnTo>
                  <a:lnTo>
                    <a:pt x="5530723" y="654050"/>
                  </a:lnTo>
                  <a:cubicBezTo>
                    <a:pt x="5530723" y="654050"/>
                    <a:pt x="5503291" y="634238"/>
                    <a:pt x="5503291" y="602996"/>
                  </a:cubicBez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904877" y="2977608"/>
            <a:ext cx="8916693" cy="4119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75"/>
              </a:lnSpc>
            </a:pPr>
            <a:r>
              <a:rPr lang="en-US" sz="7575">
                <a:solidFill>
                  <a:srgbClr val="FFFFFF"/>
                </a:solidFill>
                <a:latin typeface="Frutiger Light"/>
                <a:ea typeface="Frutiger Light"/>
                <a:cs typeface="Frutiger Light"/>
                <a:sym typeface="Frutiger Light"/>
              </a:rPr>
              <a:t>PRESENTATION TITLE GOES HERE</a:t>
            </a:r>
          </a:p>
          <a:p>
            <a:pPr algn="l">
              <a:lnSpc>
                <a:spcPts val="7575"/>
              </a:lnSpc>
            </a:pPr>
          </a:p>
          <a:p>
            <a:pPr algn="l">
              <a:lnSpc>
                <a:spcPts val="3825"/>
              </a:lnSpc>
            </a:pPr>
            <a:r>
              <a:rPr lang="en-US" b="true" sz="3825">
                <a:solidFill>
                  <a:srgbClr val="FFFFFF"/>
                </a:solidFill>
                <a:latin typeface="Frutiger Bold"/>
                <a:ea typeface="Frutiger Bold"/>
                <a:cs typeface="Frutiger Bold"/>
                <a:sym typeface="Frutiger Bold"/>
              </a:rPr>
              <a:t>PRESENTATION SUB-TITLE GOES HERE</a:t>
            </a:r>
          </a:p>
          <a:p>
            <a:pPr algn="l">
              <a:lnSpc>
                <a:spcPts val="3825"/>
              </a:lnSpc>
            </a:pPr>
          </a:p>
          <a:p>
            <a:pPr algn="l">
              <a:lnSpc>
                <a:spcPts val="2324"/>
              </a:lnSpc>
            </a:pPr>
            <a:r>
              <a:rPr lang="en-US" sz="2324">
                <a:solidFill>
                  <a:srgbClr val="FFFFFF"/>
                </a:solidFill>
                <a:latin typeface="Frutiger Light"/>
                <a:ea typeface="Frutiger Light"/>
                <a:cs typeface="Frutiger Light"/>
                <a:sym typeface="Frutiger Light"/>
              </a:rPr>
              <a:t>DATE/ NAME/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04877" y="9120642"/>
            <a:ext cx="2554312" cy="402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4"/>
              </a:lnSpc>
            </a:pPr>
            <a:r>
              <a:rPr lang="en-US" b="true" sz="2324">
                <a:solidFill>
                  <a:srgbClr val="FFFFFF"/>
                </a:solidFill>
                <a:latin typeface="Frutiger Bold"/>
                <a:ea typeface="Frutiger Bold"/>
                <a:cs typeface="Frutiger Bold"/>
                <a:sym typeface="Frutiger Bold"/>
              </a:rPr>
              <a:t>congress.esgo.org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690786" y="647188"/>
            <a:ext cx="2641702" cy="109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5"/>
              </a:lnSpc>
            </a:pPr>
            <a:r>
              <a:rPr lang="en-US" b="true" sz="1575">
                <a:solidFill>
                  <a:srgbClr val="FFFFFF"/>
                </a:solidFill>
                <a:latin typeface="Frutiger Bold"/>
                <a:ea typeface="Frutiger Bold"/>
                <a:cs typeface="Frutiger Bold"/>
                <a:sym typeface="Frutiger Bold"/>
              </a:rPr>
              <a:t>27th European Congress on Gynaecological Oncology </a:t>
            </a:r>
            <a:r>
              <a:rPr lang="en-US" sz="1575">
                <a:solidFill>
                  <a:srgbClr val="FFFFFF"/>
                </a:solidFill>
                <a:latin typeface="Frutiger Light"/>
                <a:ea typeface="Frutiger Light"/>
                <a:cs typeface="Frutiger Light"/>
                <a:sym typeface="Frutiger Light"/>
              </a:rPr>
              <a:t>FEBRUARY 26–28 | 2026 COPENHAGEN | DENMARK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7859"/>
            <a:ext cx="18288000" cy="10322719"/>
          </a:xfrm>
          <a:custGeom>
            <a:avLst/>
            <a:gdLst/>
            <a:ahLst/>
            <a:cxnLst/>
            <a:rect r="r" b="b" t="t" l="l"/>
            <a:pathLst>
              <a:path h="10322719" w="18288000">
                <a:moveTo>
                  <a:pt x="0" y="0"/>
                </a:moveTo>
                <a:lnTo>
                  <a:pt x="18288000" y="0"/>
                </a:lnTo>
                <a:lnTo>
                  <a:pt x="18288000" y="10322718"/>
                </a:lnTo>
                <a:lnTo>
                  <a:pt x="0" y="10322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7627" y="8247695"/>
            <a:ext cx="18383248" cy="2086925"/>
          </a:xfrm>
          <a:custGeom>
            <a:avLst/>
            <a:gdLst/>
            <a:ahLst/>
            <a:cxnLst/>
            <a:rect r="r" b="b" t="t" l="l"/>
            <a:pathLst>
              <a:path h="2086925" w="18383248">
                <a:moveTo>
                  <a:pt x="0" y="0"/>
                </a:moveTo>
                <a:lnTo>
                  <a:pt x="18383247" y="0"/>
                </a:lnTo>
                <a:lnTo>
                  <a:pt x="18383247" y="2086925"/>
                </a:lnTo>
                <a:lnTo>
                  <a:pt x="0" y="20869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868530" y="8931731"/>
            <a:ext cx="3887993" cy="1363792"/>
          </a:xfrm>
          <a:custGeom>
            <a:avLst/>
            <a:gdLst/>
            <a:ahLst/>
            <a:cxnLst/>
            <a:rect r="r" b="b" t="t" l="l"/>
            <a:pathLst>
              <a:path h="1363792" w="3887993">
                <a:moveTo>
                  <a:pt x="0" y="0"/>
                </a:moveTo>
                <a:lnTo>
                  <a:pt x="3887993" y="0"/>
                </a:lnTo>
                <a:lnTo>
                  <a:pt x="3887993" y="1363791"/>
                </a:lnTo>
                <a:lnTo>
                  <a:pt x="0" y="1363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512178" y="8000064"/>
            <a:ext cx="1020892" cy="2059565"/>
          </a:xfrm>
          <a:custGeom>
            <a:avLst/>
            <a:gdLst/>
            <a:ahLst/>
            <a:cxnLst/>
            <a:rect r="r" b="b" t="t" l="l"/>
            <a:pathLst>
              <a:path h="2059565" w="1020892">
                <a:moveTo>
                  <a:pt x="0" y="0"/>
                </a:moveTo>
                <a:lnTo>
                  <a:pt x="1020892" y="0"/>
                </a:lnTo>
                <a:lnTo>
                  <a:pt x="1020892" y="2059565"/>
                </a:lnTo>
                <a:lnTo>
                  <a:pt x="0" y="20595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95273" y="295273"/>
            <a:ext cx="11353798" cy="2619377"/>
          </a:xfrm>
          <a:custGeom>
            <a:avLst/>
            <a:gdLst/>
            <a:ahLst/>
            <a:cxnLst/>
            <a:rect r="r" b="b" t="t" l="l"/>
            <a:pathLst>
              <a:path h="2619377" w="11353798">
                <a:moveTo>
                  <a:pt x="0" y="0"/>
                </a:moveTo>
                <a:lnTo>
                  <a:pt x="11353797" y="0"/>
                </a:lnTo>
                <a:lnTo>
                  <a:pt x="11353797" y="2619377"/>
                </a:lnTo>
                <a:lnTo>
                  <a:pt x="0" y="26193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368642" y="8511264"/>
            <a:ext cx="4966985" cy="1823364"/>
          </a:xfrm>
          <a:custGeom>
            <a:avLst/>
            <a:gdLst/>
            <a:ahLst/>
            <a:cxnLst/>
            <a:rect r="r" b="b" t="t" l="l"/>
            <a:pathLst>
              <a:path h="1823364" w="4966985">
                <a:moveTo>
                  <a:pt x="0" y="0"/>
                </a:moveTo>
                <a:lnTo>
                  <a:pt x="4966985" y="0"/>
                </a:lnTo>
                <a:lnTo>
                  <a:pt x="4966985" y="1823363"/>
                </a:lnTo>
                <a:lnTo>
                  <a:pt x="0" y="18233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81073" y="352423"/>
            <a:ext cx="6743700" cy="2524123"/>
          </a:xfrm>
          <a:custGeom>
            <a:avLst/>
            <a:gdLst/>
            <a:ahLst/>
            <a:cxnLst/>
            <a:rect r="r" b="b" t="t" l="l"/>
            <a:pathLst>
              <a:path h="2524123" w="6743700">
                <a:moveTo>
                  <a:pt x="0" y="0"/>
                </a:moveTo>
                <a:lnTo>
                  <a:pt x="6743700" y="0"/>
                </a:lnTo>
                <a:lnTo>
                  <a:pt x="6743700" y="2524122"/>
                </a:lnTo>
                <a:lnTo>
                  <a:pt x="0" y="25241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57250" y="9606608"/>
            <a:ext cx="1581519" cy="647695"/>
          </a:xfrm>
          <a:custGeom>
            <a:avLst/>
            <a:gdLst/>
            <a:ahLst/>
            <a:cxnLst/>
            <a:rect r="r" b="b" t="t" l="l"/>
            <a:pathLst>
              <a:path h="647695" w="1581519">
                <a:moveTo>
                  <a:pt x="0" y="0"/>
                </a:moveTo>
                <a:lnTo>
                  <a:pt x="1581519" y="0"/>
                </a:lnTo>
                <a:lnTo>
                  <a:pt x="1581519" y="647695"/>
                </a:lnTo>
                <a:lnTo>
                  <a:pt x="0" y="6476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04877" y="888228"/>
            <a:ext cx="5734281" cy="1003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25"/>
              </a:lnSpc>
            </a:pPr>
            <a:r>
              <a:rPr lang="en-US" b="true" sz="3825">
                <a:solidFill>
                  <a:srgbClr val="FFFFFF"/>
                </a:solidFill>
                <a:latin typeface="Frutiger Bold"/>
                <a:ea typeface="Frutiger Bold"/>
                <a:cs typeface="Frutiger Bold"/>
                <a:sym typeface="Frutiger Bold"/>
              </a:rPr>
              <a:t>INTERLAYER TITLE SLIDE GOES HERE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938203" cy="1857375"/>
          </a:xfrm>
          <a:custGeom>
            <a:avLst/>
            <a:gdLst/>
            <a:ahLst/>
            <a:cxnLst/>
            <a:rect r="r" b="b" t="t" l="l"/>
            <a:pathLst>
              <a:path h="1857375" w="8938203">
                <a:moveTo>
                  <a:pt x="0" y="0"/>
                </a:moveTo>
                <a:lnTo>
                  <a:pt x="8938203" y="0"/>
                </a:lnTo>
                <a:lnTo>
                  <a:pt x="8938203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2" t="-583" r="-174" b="-89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339328" y="0"/>
            <a:ext cx="9948672" cy="1857375"/>
          </a:xfrm>
          <a:custGeom>
            <a:avLst/>
            <a:gdLst/>
            <a:ahLst/>
            <a:cxnLst/>
            <a:rect r="r" b="b" t="t" l="l"/>
            <a:pathLst>
              <a:path h="1857375" w="9948672">
                <a:moveTo>
                  <a:pt x="0" y="0"/>
                </a:moveTo>
                <a:lnTo>
                  <a:pt x="9948672" y="0"/>
                </a:lnTo>
                <a:lnTo>
                  <a:pt x="9948672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28" r="0" b="-94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47627" y="8247695"/>
            <a:ext cx="18383248" cy="2086925"/>
          </a:xfrm>
          <a:custGeom>
            <a:avLst/>
            <a:gdLst/>
            <a:ahLst/>
            <a:cxnLst/>
            <a:rect r="r" b="b" t="t" l="l"/>
            <a:pathLst>
              <a:path h="2086925" w="18383248">
                <a:moveTo>
                  <a:pt x="0" y="0"/>
                </a:moveTo>
                <a:lnTo>
                  <a:pt x="18383247" y="0"/>
                </a:lnTo>
                <a:lnTo>
                  <a:pt x="18383247" y="2086925"/>
                </a:lnTo>
                <a:lnTo>
                  <a:pt x="0" y="2086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868530" y="8931731"/>
            <a:ext cx="3887993" cy="1363792"/>
          </a:xfrm>
          <a:custGeom>
            <a:avLst/>
            <a:gdLst/>
            <a:ahLst/>
            <a:cxnLst/>
            <a:rect r="r" b="b" t="t" l="l"/>
            <a:pathLst>
              <a:path h="1363792" w="3887993">
                <a:moveTo>
                  <a:pt x="0" y="0"/>
                </a:moveTo>
                <a:lnTo>
                  <a:pt x="3887993" y="0"/>
                </a:lnTo>
                <a:lnTo>
                  <a:pt x="3887993" y="1363791"/>
                </a:lnTo>
                <a:lnTo>
                  <a:pt x="0" y="13637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512178" y="8000064"/>
            <a:ext cx="1020892" cy="2059565"/>
          </a:xfrm>
          <a:custGeom>
            <a:avLst/>
            <a:gdLst/>
            <a:ahLst/>
            <a:cxnLst/>
            <a:rect r="r" b="b" t="t" l="l"/>
            <a:pathLst>
              <a:path h="2059565" w="1020892">
                <a:moveTo>
                  <a:pt x="0" y="0"/>
                </a:moveTo>
                <a:lnTo>
                  <a:pt x="1020892" y="0"/>
                </a:lnTo>
                <a:lnTo>
                  <a:pt x="1020892" y="2059565"/>
                </a:lnTo>
                <a:lnTo>
                  <a:pt x="0" y="20595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95273" y="295273"/>
            <a:ext cx="11353798" cy="2619377"/>
          </a:xfrm>
          <a:custGeom>
            <a:avLst/>
            <a:gdLst/>
            <a:ahLst/>
            <a:cxnLst/>
            <a:rect r="r" b="b" t="t" l="l"/>
            <a:pathLst>
              <a:path h="2619377" w="11353798">
                <a:moveTo>
                  <a:pt x="0" y="0"/>
                </a:moveTo>
                <a:lnTo>
                  <a:pt x="11353797" y="0"/>
                </a:lnTo>
                <a:lnTo>
                  <a:pt x="11353797" y="2619377"/>
                </a:lnTo>
                <a:lnTo>
                  <a:pt x="0" y="26193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368642" y="8511264"/>
            <a:ext cx="4966985" cy="1823364"/>
          </a:xfrm>
          <a:custGeom>
            <a:avLst/>
            <a:gdLst/>
            <a:ahLst/>
            <a:cxnLst/>
            <a:rect r="r" b="b" t="t" l="l"/>
            <a:pathLst>
              <a:path h="1823364" w="4966985">
                <a:moveTo>
                  <a:pt x="0" y="0"/>
                </a:moveTo>
                <a:lnTo>
                  <a:pt x="4966985" y="0"/>
                </a:lnTo>
                <a:lnTo>
                  <a:pt x="4966985" y="1823363"/>
                </a:lnTo>
                <a:lnTo>
                  <a:pt x="0" y="18233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81073" y="352423"/>
            <a:ext cx="6743700" cy="2524123"/>
          </a:xfrm>
          <a:custGeom>
            <a:avLst/>
            <a:gdLst/>
            <a:ahLst/>
            <a:cxnLst/>
            <a:rect r="r" b="b" t="t" l="l"/>
            <a:pathLst>
              <a:path h="2524123" w="6743700">
                <a:moveTo>
                  <a:pt x="0" y="0"/>
                </a:moveTo>
                <a:lnTo>
                  <a:pt x="6743700" y="0"/>
                </a:lnTo>
                <a:lnTo>
                  <a:pt x="6743700" y="2524122"/>
                </a:lnTo>
                <a:lnTo>
                  <a:pt x="0" y="252412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57250" y="9606608"/>
            <a:ext cx="1581519" cy="647695"/>
          </a:xfrm>
          <a:custGeom>
            <a:avLst/>
            <a:gdLst/>
            <a:ahLst/>
            <a:cxnLst/>
            <a:rect r="r" b="b" t="t" l="l"/>
            <a:pathLst>
              <a:path h="647695" w="1581519">
                <a:moveTo>
                  <a:pt x="0" y="0"/>
                </a:moveTo>
                <a:lnTo>
                  <a:pt x="1581519" y="0"/>
                </a:lnTo>
                <a:lnTo>
                  <a:pt x="1581519" y="647695"/>
                </a:lnTo>
                <a:lnTo>
                  <a:pt x="0" y="6476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4338635" y="8262940"/>
            <a:ext cx="19052" cy="1152523"/>
            <a:chOff x="0" y="0"/>
            <a:chExt cx="25400" cy="15367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5400" cy="1536700"/>
            </a:xfrm>
            <a:custGeom>
              <a:avLst/>
              <a:gdLst/>
              <a:ahLst/>
              <a:cxnLst/>
              <a:rect r="r" b="b" t="t" l="l"/>
              <a:pathLst>
                <a:path h="1536700" w="25400">
                  <a:moveTo>
                    <a:pt x="0" y="1536700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1536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904877" y="2930104"/>
            <a:ext cx="1871963" cy="660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55"/>
              </a:lnSpc>
            </a:pPr>
            <a:r>
              <a:rPr lang="en-US" b="true" sz="3825">
                <a:solidFill>
                  <a:srgbClr val="575756"/>
                </a:solidFill>
                <a:latin typeface="Frutiger Bold"/>
                <a:ea typeface="Frutiger Bold"/>
                <a:cs typeface="Frutiger Bold"/>
                <a:sym typeface="Frutiger Bold"/>
              </a:rPr>
              <a:t>Content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04877" y="888228"/>
            <a:ext cx="6816416" cy="1003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25"/>
              </a:lnSpc>
            </a:pPr>
            <a:r>
              <a:rPr lang="en-US" b="true" sz="3825">
                <a:solidFill>
                  <a:srgbClr val="FFFFFF"/>
                </a:solidFill>
                <a:latin typeface="Frutiger Bold"/>
                <a:ea typeface="Frutiger Bold"/>
                <a:cs typeface="Frutiger Bold"/>
                <a:sym typeface="Frutiger Bold"/>
              </a:rPr>
              <a:t>DECLARATION OF INTERESTS GOES HERE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7627" y="8247695"/>
            <a:ext cx="18383248" cy="2086925"/>
          </a:xfrm>
          <a:custGeom>
            <a:avLst/>
            <a:gdLst/>
            <a:ahLst/>
            <a:cxnLst/>
            <a:rect r="r" b="b" t="t" l="l"/>
            <a:pathLst>
              <a:path h="2086925" w="18383248">
                <a:moveTo>
                  <a:pt x="0" y="0"/>
                </a:moveTo>
                <a:lnTo>
                  <a:pt x="18383247" y="0"/>
                </a:lnTo>
                <a:lnTo>
                  <a:pt x="18383247" y="2086925"/>
                </a:lnTo>
                <a:lnTo>
                  <a:pt x="0" y="2086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68530" y="8931731"/>
            <a:ext cx="3887993" cy="1363792"/>
          </a:xfrm>
          <a:custGeom>
            <a:avLst/>
            <a:gdLst/>
            <a:ahLst/>
            <a:cxnLst/>
            <a:rect r="r" b="b" t="t" l="l"/>
            <a:pathLst>
              <a:path h="1363792" w="3887993">
                <a:moveTo>
                  <a:pt x="0" y="0"/>
                </a:moveTo>
                <a:lnTo>
                  <a:pt x="3887993" y="0"/>
                </a:lnTo>
                <a:lnTo>
                  <a:pt x="3887993" y="1363791"/>
                </a:lnTo>
                <a:lnTo>
                  <a:pt x="0" y="1363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512178" y="8000064"/>
            <a:ext cx="1020892" cy="2059565"/>
          </a:xfrm>
          <a:custGeom>
            <a:avLst/>
            <a:gdLst/>
            <a:ahLst/>
            <a:cxnLst/>
            <a:rect r="r" b="b" t="t" l="l"/>
            <a:pathLst>
              <a:path h="2059565" w="1020892">
                <a:moveTo>
                  <a:pt x="0" y="0"/>
                </a:moveTo>
                <a:lnTo>
                  <a:pt x="1020892" y="0"/>
                </a:lnTo>
                <a:lnTo>
                  <a:pt x="1020892" y="2059565"/>
                </a:lnTo>
                <a:lnTo>
                  <a:pt x="0" y="20595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57250" y="9606608"/>
            <a:ext cx="1581519" cy="647695"/>
          </a:xfrm>
          <a:custGeom>
            <a:avLst/>
            <a:gdLst/>
            <a:ahLst/>
            <a:cxnLst/>
            <a:rect r="r" b="b" t="t" l="l"/>
            <a:pathLst>
              <a:path h="647695" w="1581519">
                <a:moveTo>
                  <a:pt x="0" y="0"/>
                </a:moveTo>
                <a:lnTo>
                  <a:pt x="1581519" y="0"/>
                </a:lnTo>
                <a:lnTo>
                  <a:pt x="1581519" y="647695"/>
                </a:lnTo>
                <a:lnTo>
                  <a:pt x="0" y="647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368642" y="8511264"/>
            <a:ext cx="4966985" cy="1823364"/>
          </a:xfrm>
          <a:custGeom>
            <a:avLst/>
            <a:gdLst/>
            <a:ahLst/>
            <a:cxnLst/>
            <a:rect r="r" b="b" t="t" l="l"/>
            <a:pathLst>
              <a:path h="1823364" w="4966985">
                <a:moveTo>
                  <a:pt x="0" y="0"/>
                </a:moveTo>
                <a:lnTo>
                  <a:pt x="4966985" y="0"/>
                </a:lnTo>
                <a:lnTo>
                  <a:pt x="4966985" y="1823363"/>
                </a:lnTo>
                <a:lnTo>
                  <a:pt x="0" y="18233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04877" y="2930104"/>
            <a:ext cx="1871963" cy="660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55"/>
              </a:lnSpc>
            </a:pPr>
            <a:r>
              <a:rPr lang="en-US" b="true" sz="3825">
                <a:solidFill>
                  <a:srgbClr val="575756"/>
                </a:solidFill>
                <a:latin typeface="Frutiger Bold"/>
                <a:ea typeface="Frutiger Bold"/>
                <a:cs typeface="Frutiger Bold"/>
                <a:sym typeface="Frutiger Bold"/>
              </a:rPr>
              <a:t>Content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04877" y="871471"/>
            <a:ext cx="8087854" cy="138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24"/>
              </a:lnSpc>
            </a:pPr>
            <a:r>
              <a:rPr lang="en-US" b="true" sz="5324">
                <a:solidFill>
                  <a:srgbClr val="C10B25"/>
                </a:solidFill>
                <a:latin typeface="Frutiger Bold"/>
                <a:ea typeface="Frutiger Bold"/>
                <a:cs typeface="Frutiger Bold"/>
                <a:sym typeface="Frutiger Bold"/>
              </a:rPr>
              <a:t>FIRST LINE OF HEADLINE GOES HERE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5727" y="0"/>
            <a:ext cx="10639423" cy="10287000"/>
          </a:xfrm>
          <a:custGeom>
            <a:avLst/>
            <a:gdLst/>
            <a:ahLst/>
            <a:cxnLst/>
            <a:rect r="r" b="b" t="t" l="l"/>
            <a:pathLst>
              <a:path h="10287000" w="10639423">
                <a:moveTo>
                  <a:pt x="0" y="0"/>
                </a:moveTo>
                <a:lnTo>
                  <a:pt x="10639423" y="0"/>
                </a:lnTo>
                <a:lnTo>
                  <a:pt x="1063942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9" r="0" b="-11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7627" y="-47627"/>
            <a:ext cx="11693069" cy="10382248"/>
          </a:xfrm>
          <a:custGeom>
            <a:avLst/>
            <a:gdLst/>
            <a:ahLst/>
            <a:cxnLst/>
            <a:rect r="r" b="b" t="t" l="l"/>
            <a:pathLst>
              <a:path h="10382248" w="11693069">
                <a:moveTo>
                  <a:pt x="0" y="0"/>
                </a:moveTo>
                <a:lnTo>
                  <a:pt x="11693068" y="0"/>
                </a:lnTo>
                <a:lnTo>
                  <a:pt x="11693068" y="10382247"/>
                </a:lnTo>
                <a:lnTo>
                  <a:pt x="0" y="10382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57250" y="9523"/>
            <a:ext cx="6848477" cy="10277477"/>
          </a:xfrm>
          <a:custGeom>
            <a:avLst/>
            <a:gdLst/>
            <a:ahLst/>
            <a:cxnLst/>
            <a:rect r="r" b="b" t="t" l="l"/>
            <a:pathLst>
              <a:path h="10277477" w="6848477">
                <a:moveTo>
                  <a:pt x="0" y="0"/>
                </a:moveTo>
                <a:lnTo>
                  <a:pt x="6848477" y="0"/>
                </a:lnTo>
                <a:lnTo>
                  <a:pt x="6848477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57243" y="638173"/>
            <a:ext cx="3195921" cy="1247777"/>
          </a:xfrm>
          <a:custGeom>
            <a:avLst/>
            <a:gdLst/>
            <a:ahLst/>
            <a:cxnLst/>
            <a:rect r="r" b="b" t="t" l="l"/>
            <a:pathLst>
              <a:path h="1247777" w="3195921">
                <a:moveTo>
                  <a:pt x="0" y="0"/>
                </a:moveTo>
                <a:lnTo>
                  <a:pt x="3195921" y="0"/>
                </a:lnTo>
                <a:lnTo>
                  <a:pt x="3195921" y="1247777"/>
                </a:lnTo>
                <a:lnTo>
                  <a:pt x="0" y="12477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4338635" y="685800"/>
            <a:ext cx="19052" cy="1152523"/>
            <a:chOff x="0" y="0"/>
            <a:chExt cx="25400" cy="1536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400" cy="1536700"/>
            </a:xfrm>
            <a:custGeom>
              <a:avLst/>
              <a:gdLst/>
              <a:ahLst/>
              <a:cxnLst/>
              <a:rect r="r" b="b" t="t" l="l"/>
              <a:pathLst>
                <a:path h="1536700" w="25400">
                  <a:moveTo>
                    <a:pt x="0" y="1536700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1536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904877" y="3491477"/>
            <a:ext cx="5670730" cy="1309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05"/>
              </a:lnSpc>
            </a:pPr>
            <a:r>
              <a:rPr lang="en-US" sz="7575">
                <a:solidFill>
                  <a:srgbClr val="FFFFFF"/>
                </a:solidFill>
                <a:latin typeface="Frutiger Light"/>
                <a:ea typeface="Frutiger Light"/>
                <a:cs typeface="Frutiger Light"/>
                <a:sym typeface="Frutiger Light"/>
              </a:rPr>
              <a:t>THANK YOU!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04877" y="9120642"/>
            <a:ext cx="2554312" cy="402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4"/>
              </a:lnSpc>
            </a:pPr>
            <a:r>
              <a:rPr lang="en-US" b="true" sz="2324">
                <a:solidFill>
                  <a:srgbClr val="FFFFFF"/>
                </a:solidFill>
                <a:latin typeface="Frutiger Bold"/>
                <a:ea typeface="Frutiger Bold"/>
                <a:cs typeface="Frutiger Bold"/>
                <a:sym typeface="Frutiger Bold"/>
              </a:rPr>
              <a:t>congress.esgo.org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690786" y="647188"/>
            <a:ext cx="2641702" cy="109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5"/>
              </a:lnSpc>
            </a:pPr>
            <a:r>
              <a:rPr lang="en-US" b="true" sz="1575">
                <a:solidFill>
                  <a:srgbClr val="FFFFFF"/>
                </a:solidFill>
                <a:latin typeface="Frutiger Bold"/>
                <a:ea typeface="Frutiger Bold"/>
                <a:cs typeface="Frutiger Bold"/>
                <a:sym typeface="Frutiger Bold"/>
              </a:rPr>
              <a:t>27th European Congress on Gynaecological Oncology </a:t>
            </a:r>
            <a:r>
              <a:rPr lang="en-US" sz="1575">
                <a:solidFill>
                  <a:srgbClr val="FFFFFF"/>
                </a:solidFill>
                <a:latin typeface="Frutiger Light"/>
                <a:ea typeface="Frutiger Light"/>
                <a:cs typeface="Frutiger Light"/>
                <a:sym typeface="Frutiger Light"/>
              </a:rPr>
              <a:t>FEBRUARY 26–28 | 2026 COPENHAGEN | DENMARK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DAGjprnEe6U</dc:identifier>
  <dcterms:modified xsi:type="dcterms:W3CDTF">2011-08-01T06:04:30Z</dcterms:modified>
  <cp:revision>1</cp:revision>
  <dc:title>Congress NL_header (Prezentace)</dc:title>
</cp:coreProperties>
</file>