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Owners Bold" charset="1" panose="02010803030101060104"/>
      <p:regular r:id="rId11"/>
    </p:embeddedFont>
    <p:embeddedFont>
      <p:font typeface="Owners" charset="1" panose="020105030301010601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701" r="0" b="-6070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92540" y="-782055"/>
            <a:ext cx="11524019" cy="10400740"/>
          </a:xfrm>
          <a:custGeom>
            <a:avLst/>
            <a:gdLst/>
            <a:ahLst/>
            <a:cxnLst/>
            <a:rect r="r" b="b" t="t" l="l"/>
            <a:pathLst>
              <a:path h="10400740" w="11524019">
                <a:moveTo>
                  <a:pt x="0" y="0"/>
                </a:moveTo>
                <a:lnTo>
                  <a:pt x="11524020" y="0"/>
                </a:lnTo>
                <a:lnTo>
                  <a:pt x="11524020" y="10400740"/>
                </a:lnTo>
                <a:lnTo>
                  <a:pt x="0" y="10400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8197" y="191061"/>
            <a:ext cx="4790075" cy="1677064"/>
          </a:xfrm>
          <a:custGeom>
            <a:avLst/>
            <a:gdLst/>
            <a:ahLst/>
            <a:cxnLst/>
            <a:rect r="r" b="b" t="t" l="l"/>
            <a:pathLst>
              <a:path h="1677064" w="4790075">
                <a:moveTo>
                  <a:pt x="0" y="0"/>
                </a:moveTo>
                <a:lnTo>
                  <a:pt x="4790075" y="0"/>
                </a:lnTo>
                <a:lnTo>
                  <a:pt x="4790075" y="1677064"/>
                </a:lnTo>
                <a:lnTo>
                  <a:pt x="0" y="1677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90761" y="765533"/>
            <a:ext cx="2125193" cy="789629"/>
          </a:xfrm>
          <a:custGeom>
            <a:avLst/>
            <a:gdLst/>
            <a:ahLst/>
            <a:cxnLst/>
            <a:rect r="r" b="b" t="t" l="l"/>
            <a:pathLst>
              <a:path h="789629" w="2125193">
                <a:moveTo>
                  <a:pt x="0" y="0"/>
                </a:moveTo>
                <a:lnTo>
                  <a:pt x="2125193" y="0"/>
                </a:lnTo>
                <a:lnTo>
                  <a:pt x="2125193" y="789629"/>
                </a:lnTo>
                <a:lnTo>
                  <a:pt x="0" y="7896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6856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5041851"/>
            <a:ext cx="6669592" cy="4281190"/>
          </a:xfrm>
          <a:custGeom>
            <a:avLst/>
            <a:gdLst/>
            <a:ahLst/>
            <a:cxnLst/>
            <a:rect r="r" b="b" t="t" l="l"/>
            <a:pathLst>
              <a:path h="4281190" w="6669592">
                <a:moveTo>
                  <a:pt x="0" y="0"/>
                </a:moveTo>
                <a:lnTo>
                  <a:pt x="6669592" y="0"/>
                </a:lnTo>
                <a:lnTo>
                  <a:pt x="6669592" y="4281190"/>
                </a:lnTo>
                <a:lnTo>
                  <a:pt x="0" y="4281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447256" y="8009059"/>
            <a:ext cx="4669922" cy="1352082"/>
          </a:xfrm>
          <a:custGeom>
            <a:avLst/>
            <a:gdLst/>
            <a:ahLst/>
            <a:cxnLst/>
            <a:rect r="r" b="b" t="t" l="l"/>
            <a:pathLst>
              <a:path h="1352082" w="4669922">
                <a:moveTo>
                  <a:pt x="0" y="0"/>
                </a:moveTo>
                <a:lnTo>
                  <a:pt x="4669923" y="0"/>
                </a:lnTo>
                <a:lnTo>
                  <a:pt x="4669923" y="1352082"/>
                </a:lnTo>
                <a:lnTo>
                  <a:pt x="0" y="13520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85610" y="3089224"/>
            <a:ext cx="11916779" cy="195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b="true" sz="7500" spc="-75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PRESENTATION TITLE</a:t>
            </a:r>
          </a:p>
          <a:p>
            <a:pPr algn="ctr">
              <a:lnSpc>
                <a:spcPts val="7500"/>
              </a:lnSpc>
            </a:pPr>
            <a:r>
              <a:rPr lang="en-US" b="true" sz="7500" spc="-75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GOES 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85610" y="5741972"/>
            <a:ext cx="11916779" cy="463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3800" spc="38">
                <a:solidFill>
                  <a:srgbClr val="FFFFFF"/>
                </a:solidFill>
                <a:latin typeface="Owners"/>
                <a:ea typeface="Owners"/>
                <a:cs typeface="Owners"/>
                <a:sym typeface="Owners"/>
              </a:rPr>
              <a:t>PRESENTATION SUB-TITLE GOES HERE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7911" y="6655855"/>
            <a:ext cx="1772178" cy="5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2400" spc="24">
                <a:solidFill>
                  <a:srgbClr val="FFFFFF"/>
                </a:solidFill>
                <a:latin typeface="Owners"/>
                <a:ea typeface="Owners"/>
                <a:cs typeface="Owners"/>
                <a:sym typeface="Owners"/>
              </a:rPr>
              <a:t>DATE/</a:t>
            </a:r>
          </a:p>
          <a:p>
            <a:pPr algn="ctr">
              <a:lnSpc>
                <a:spcPts val="2400"/>
              </a:lnSpc>
            </a:pPr>
            <a:r>
              <a:rPr lang="en-US" sz="2400" spc="24">
                <a:solidFill>
                  <a:srgbClr val="FFFFFF"/>
                </a:solidFill>
                <a:latin typeface="Owners"/>
                <a:ea typeface="Owners"/>
                <a:cs typeface="Owners"/>
                <a:sym typeface="Owners"/>
              </a:rPr>
              <a:t> NAME/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169330" y="9323041"/>
            <a:ext cx="18645528" cy="963959"/>
            <a:chOff x="0" y="0"/>
            <a:chExt cx="7499783" cy="3877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499783" cy="387733"/>
            </a:xfrm>
            <a:custGeom>
              <a:avLst/>
              <a:gdLst/>
              <a:ahLst/>
              <a:cxnLst/>
              <a:rect r="r" b="b" t="t" l="l"/>
              <a:pathLst>
                <a:path h="387733" w="7499783">
                  <a:moveTo>
                    <a:pt x="0" y="0"/>
                  </a:moveTo>
                  <a:lnTo>
                    <a:pt x="7499783" y="0"/>
                  </a:lnTo>
                  <a:lnTo>
                    <a:pt x="7499783" y="387733"/>
                  </a:lnTo>
                  <a:lnTo>
                    <a:pt x="0" y="387733"/>
                  </a:lnTo>
                  <a:close/>
                </a:path>
              </a:pathLst>
            </a:custGeom>
            <a:solidFill>
              <a:srgbClr val="C8102E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7499783" cy="397258"/>
            </a:xfrm>
            <a:prstGeom prst="rect">
              <a:avLst/>
            </a:prstGeom>
          </p:spPr>
          <p:txBody>
            <a:bodyPr anchor="ctr" rtlCol="false" tIns="64150" lIns="64150" bIns="64150" rIns="64150"/>
            <a:lstStyle/>
            <a:p>
              <a:pPr algn="ctr">
                <a:lnSpc>
                  <a:spcPts val="207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70865" y="9675835"/>
            <a:ext cx="15746271" cy="305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b="true" sz="2369" spc="1895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BRIDGING SCIENCE AND CARE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701" r="0" b="-6070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223522" y="-763005"/>
            <a:ext cx="12264513" cy="11069055"/>
          </a:xfrm>
          <a:custGeom>
            <a:avLst/>
            <a:gdLst/>
            <a:ahLst/>
            <a:cxnLst/>
            <a:rect r="r" b="b" t="t" l="l"/>
            <a:pathLst>
              <a:path h="11069055" w="12264513">
                <a:moveTo>
                  <a:pt x="0" y="0"/>
                </a:moveTo>
                <a:lnTo>
                  <a:pt x="12264513" y="0"/>
                </a:lnTo>
                <a:lnTo>
                  <a:pt x="12264513" y="11069055"/>
                </a:lnTo>
                <a:lnTo>
                  <a:pt x="0" y="11069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005810"/>
            <a:ext cx="6669592" cy="4281190"/>
          </a:xfrm>
          <a:custGeom>
            <a:avLst/>
            <a:gdLst/>
            <a:ahLst/>
            <a:cxnLst/>
            <a:rect r="r" b="b" t="t" l="l"/>
            <a:pathLst>
              <a:path h="4281190" w="6669592">
                <a:moveTo>
                  <a:pt x="0" y="0"/>
                </a:moveTo>
                <a:lnTo>
                  <a:pt x="6669592" y="0"/>
                </a:lnTo>
                <a:lnTo>
                  <a:pt x="6669592" y="4281190"/>
                </a:lnTo>
                <a:lnTo>
                  <a:pt x="0" y="4281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47256" y="8934918"/>
            <a:ext cx="4669922" cy="1352082"/>
          </a:xfrm>
          <a:custGeom>
            <a:avLst/>
            <a:gdLst/>
            <a:ahLst/>
            <a:cxnLst/>
            <a:rect r="r" b="b" t="t" l="l"/>
            <a:pathLst>
              <a:path h="1352082" w="4669922">
                <a:moveTo>
                  <a:pt x="0" y="0"/>
                </a:moveTo>
                <a:lnTo>
                  <a:pt x="4669923" y="0"/>
                </a:lnTo>
                <a:lnTo>
                  <a:pt x="4669923" y="1352082"/>
                </a:lnTo>
                <a:lnTo>
                  <a:pt x="0" y="1352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66826" y="922209"/>
            <a:ext cx="10523371" cy="140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b="true" sz="5400" spc="-54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INTERLAYER TITLE SLIDE</a:t>
            </a:r>
          </a:p>
          <a:p>
            <a:pPr algn="l">
              <a:lnSpc>
                <a:spcPts val="5400"/>
              </a:lnSpc>
            </a:pPr>
            <a:r>
              <a:rPr lang="en-US" b="true" sz="5400" spc="-54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GOES HERE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648955"/>
          </a:xfrm>
          <a:custGeom>
            <a:avLst/>
            <a:gdLst/>
            <a:ahLst/>
            <a:cxnLst/>
            <a:rect r="r" b="b" t="t" l="l"/>
            <a:pathLst>
              <a:path h="2648955" w="18288000">
                <a:moveTo>
                  <a:pt x="0" y="0"/>
                </a:moveTo>
                <a:lnTo>
                  <a:pt x="18288000" y="0"/>
                </a:lnTo>
                <a:lnTo>
                  <a:pt x="18288000" y="2648955"/>
                </a:lnTo>
                <a:lnTo>
                  <a:pt x="0" y="2648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8834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2648955"/>
          </a:xfrm>
          <a:custGeom>
            <a:avLst/>
            <a:gdLst/>
            <a:ahLst/>
            <a:cxnLst/>
            <a:rect r="r" b="b" t="t" l="l"/>
            <a:pathLst>
              <a:path h="2648955" w="18288000">
                <a:moveTo>
                  <a:pt x="0" y="0"/>
                </a:moveTo>
                <a:lnTo>
                  <a:pt x="18288000" y="0"/>
                </a:lnTo>
                <a:lnTo>
                  <a:pt x="18288000" y="2648955"/>
                </a:lnTo>
                <a:lnTo>
                  <a:pt x="0" y="2648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35727" r="0" b="-52406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50939" y="-763005"/>
            <a:ext cx="12264513" cy="3411960"/>
          </a:xfrm>
          <a:custGeom>
            <a:avLst/>
            <a:gdLst/>
            <a:ahLst/>
            <a:cxnLst/>
            <a:rect r="r" b="b" t="t" l="l"/>
            <a:pathLst>
              <a:path h="3411960" w="12264513">
                <a:moveTo>
                  <a:pt x="0" y="0"/>
                </a:moveTo>
                <a:lnTo>
                  <a:pt x="12264513" y="0"/>
                </a:lnTo>
                <a:lnTo>
                  <a:pt x="12264513" y="3411960"/>
                </a:lnTo>
                <a:lnTo>
                  <a:pt x="0" y="3411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0" t="0" r="0" b="-22441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684" y="7807807"/>
            <a:ext cx="3862292" cy="2479193"/>
          </a:xfrm>
          <a:custGeom>
            <a:avLst/>
            <a:gdLst/>
            <a:ahLst/>
            <a:cxnLst/>
            <a:rect r="r" b="b" t="t" l="l"/>
            <a:pathLst>
              <a:path h="2479193" w="3862292">
                <a:moveTo>
                  <a:pt x="0" y="0"/>
                </a:moveTo>
                <a:lnTo>
                  <a:pt x="3862291" y="0"/>
                </a:lnTo>
                <a:lnTo>
                  <a:pt x="3862291" y="2479193"/>
                </a:lnTo>
                <a:lnTo>
                  <a:pt x="0" y="247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66826" y="922209"/>
            <a:ext cx="10523371" cy="140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b="true" sz="5400" spc="-54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INTERLAYER TITLE SLIDE</a:t>
            </a:r>
          </a:p>
          <a:p>
            <a:pPr algn="l">
              <a:lnSpc>
                <a:spcPts val="5400"/>
              </a:lnSpc>
            </a:pPr>
            <a:r>
              <a:rPr lang="en-US" b="true" sz="5400" spc="-54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GOES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1436" y="3271781"/>
            <a:ext cx="2344787" cy="463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8"/>
              </a:lnSpc>
            </a:pPr>
            <a:r>
              <a:rPr lang="en-US" b="true" sz="3800" spc="38">
                <a:solidFill>
                  <a:srgbClr val="585957"/>
                </a:solidFill>
                <a:latin typeface="Owners Bold"/>
                <a:ea typeface="Owners Bold"/>
                <a:cs typeface="Owners Bold"/>
                <a:sym typeface="Owners Bold"/>
              </a:rPr>
              <a:t>Content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684" y="7807807"/>
            <a:ext cx="3862292" cy="2479193"/>
          </a:xfrm>
          <a:custGeom>
            <a:avLst/>
            <a:gdLst/>
            <a:ahLst/>
            <a:cxnLst/>
            <a:rect r="r" b="b" t="t" l="l"/>
            <a:pathLst>
              <a:path h="2479193" w="3862292">
                <a:moveTo>
                  <a:pt x="0" y="0"/>
                </a:moveTo>
                <a:lnTo>
                  <a:pt x="3862291" y="0"/>
                </a:lnTo>
                <a:lnTo>
                  <a:pt x="3862291" y="2479193"/>
                </a:lnTo>
                <a:lnTo>
                  <a:pt x="0" y="24791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6826" y="922209"/>
            <a:ext cx="10523371" cy="140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b="true" sz="5400" spc="-54">
                <a:solidFill>
                  <a:srgbClr val="212A6A"/>
                </a:solidFill>
                <a:latin typeface="Owners Bold"/>
                <a:ea typeface="Owners Bold"/>
                <a:cs typeface="Owners Bold"/>
                <a:sym typeface="Owners Bold"/>
              </a:rPr>
              <a:t>INTERLAYER TITLE SLIDE</a:t>
            </a:r>
          </a:p>
          <a:p>
            <a:pPr algn="l">
              <a:lnSpc>
                <a:spcPts val="5400"/>
              </a:lnSpc>
            </a:pPr>
            <a:r>
              <a:rPr lang="en-US" b="true" sz="5400" spc="-54">
                <a:solidFill>
                  <a:srgbClr val="212A6A"/>
                </a:solidFill>
                <a:latin typeface="Owners Bold"/>
                <a:ea typeface="Owners Bold"/>
                <a:cs typeface="Owners Bold"/>
                <a:sym typeface="Owners Bold"/>
              </a:rPr>
              <a:t>GOES HERE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1436" y="3271781"/>
            <a:ext cx="2344787" cy="463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8"/>
              </a:lnSpc>
            </a:pPr>
            <a:r>
              <a:rPr lang="en-US" b="true" sz="3800" spc="38">
                <a:solidFill>
                  <a:srgbClr val="585957"/>
                </a:solidFill>
                <a:latin typeface="Owners Bold"/>
                <a:ea typeface="Owners Bold"/>
                <a:cs typeface="Owners Bold"/>
                <a:sym typeface="Owners Bold"/>
              </a:rPr>
              <a:t>Content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701" r="0" b="-6070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81990" y="-782055"/>
            <a:ext cx="11524019" cy="10400740"/>
          </a:xfrm>
          <a:custGeom>
            <a:avLst/>
            <a:gdLst/>
            <a:ahLst/>
            <a:cxnLst/>
            <a:rect r="r" b="b" t="t" l="l"/>
            <a:pathLst>
              <a:path h="10400740" w="11524019">
                <a:moveTo>
                  <a:pt x="0" y="0"/>
                </a:moveTo>
                <a:lnTo>
                  <a:pt x="11524020" y="0"/>
                </a:lnTo>
                <a:lnTo>
                  <a:pt x="11524020" y="10400740"/>
                </a:lnTo>
                <a:lnTo>
                  <a:pt x="0" y="10400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041851"/>
            <a:ext cx="6669592" cy="4281190"/>
          </a:xfrm>
          <a:custGeom>
            <a:avLst/>
            <a:gdLst/>
            <a:ahLst/>
            <a:cxnLst/>
            <a:rect r="r" b="b" t="t" l="l"/>
            <a:pathLst>
              <a:path h="4281190" w="6669592">
                <a:moveTo>
                  <a:pt x="0" y="0"/>
                </a:moveTo>
                <a:lnTo>
                  <a:pt x="6669592" y="0"/>
                </a:lnTo>
                <a:lnTo>
                  <a:pt x="6669592" y="4281190"/>
                </a:lnTo>
                <a:lnTo>
                  <a:pt x="0" y="4281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47256" y="8009059"/>
            <a:ext cx="4669922" cy="1352082"/>
          </a:xfrm>
          <a:custGeom>
            <a:avLst/>
            <a:gdLst/>
            <a:ahLst/>
            <a:cxnLst/>
            <a:rect r="r" b="b" t="t" l="l"/>
            <a:pathLst>
              <a:path h="1352082" w="4669922">
                <a:moveTo>
                  <a:pt x="0" y="0"/>
                </a:moveTo>
                <a:lnTo>
                  <a:pt x="4669923" y="0"/>
                </a:lnTo>
                <a:lnTo>
                  <a:pt x="4669923" y="1352082"/>
                </a:lnTo>
                <a:lnTo>
                  <a:pt x="0" y="1352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69330" y="9323041"/>
            <a:ext cx="18645528" cy="963959"/>
            <a:chOff x="0" y="0"/>
            <a:chExt cx="7499783" cy="3877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99783" cy="387733"/>
            </a:xfrm>
            <a:custGeom>
              <a:avLst/>
              <a:gdLst/>
              <a:ahLst/>
              <a:cxnLst/>
              <a:rect r="r" b="b" t="t" l="l"/>
              <a:pathLst>
                <a:path h="387733" w="7499783">
                  <a:moveTo>
                    <a:pt x="0" y="0"/>
                  </a:moveTo>
                  <a:lnTo>
                    <a:pt x="7499783" y="0"/>
                  </a:lnTo>
                  <a:lnTo>
                    <a:pt x="7499783" y="387733"/>
                  </a:lnTo>
                  <a:lnTo>
                    <a:pt x="0" y="387733"/>
                  </a:lnTo>
                  <a:close/>
                </a:path>
              </a:pathLst>
            </a:custGeom>
            <a:solidFill>
              <a:srgbClr val="C8102E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7499783" cy="397258"/>
            </a:xfrm>
            <a:prstGeom prst="rect">
              <a:avLst/>
            </a:prstGeom>
          </p:spPr>
          <p:txBody>
            <a:bodyPr anchor="ctr" rtlCol="false" tIns="64150" lIns="64150" bIns="64150" rIns="64150"/>
            <a:lstStyle/>
            <a:p>
              <a:pPr algn="ctr">
                <a:lnSpc>
                  <a:spcPts val="207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70865" y="9675835"/>
            <a:ext cx="15746271" cy="305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b="true" sz="2369" spc="1895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BRIDGING SCIENCE AND CARE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85610" y="3431205"/>
            <a:ext cx="11916779" cy="154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68"/>
              </a:lnSpc>
            </a:pPr>
            <a:r>
              <a:rPr lang="en-US" b="true" sz="11568" spc="-115">
                <a:solidFill>
                  <a:srgbClr val="FFFFFF"/>
                </a:solidFill>
                <a:latin typeface="Owners Bold"/>
                <a:ea typeface="Owners Bold"/>
                <a:cs typeface="Owners Bold"/>
                <a:sym typeface="Owners Bold"/>
              </a:rPr>
              <a:t>THANK YOU!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52610" y="5023168"/>
            <a:ext cx="6582779" cy="688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5499" spc="54">
                <a:solidFill>
                  <a:srgbClr val="FFFFFF"/>
                </a:solidFill>
                <a:latin typeface="Owners"/>
                <a:ea typeface="Owners"/>
                <a:cs typeface="Owners"/>
                <a:sym typeface="Owners"/>
              </a:rPr>
              <a:t>QUESTIONS?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88197" y="191061"/>
            <a:ext cx="4790075" cy="1677064"/>
          </a:xfrm>
          <a:custGeom>
            <a:avLst/>
            <a:gdLst/>
            <a:ahLst/>
            <a:cxnLst/>
            <a:rect r="r" b="b" t="t" l="l"/>
            <a:pathLst>
              <a:path h="1677064" w="4790075">
                <a:moveTo>
                  <a:pt x="0" y="0"/>
                </a:moveTo>
                <a:lnTo>
                  <a:pt x="4790075" y="0"/>
                </a:lnTo>
                <a:lnTo>
                  <a:pt x="4790075" y="1677064"/>
                </a:lnTo>
                <a:lnTo>
                  <a:pt x="0" y="16770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390761" y="765533"/>
            <a:ext cx="2125193" cy="789629"/>
          </a:xfrm>
          <a:custGeom>
            <a:avLst/>
            <a:gdLst/>
            <a:ahLst/>
            <a:cxnLst/>
            <a:rect r="r" b="b" t="t" l="l"/>
            <a:pathLst>
              <a:path h="789629" w="2125193">
                <a:moveTo>
                  <a:pt x="0" y="0"/>
                </a:moveTo>
                <a:lnTo>
                  <a:pt x="2125193" y="0"/>
                </a:lnTo>
                <a:lnTo>
                  <a:pt x="2125193" y="789629"/>
                </a:lnTo>
                <a:lnTo>
                  <a:pt x="0" y="7896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26856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DAHFIY-0PVE</dc:identifier>
  <dcterms:modified xsi:type="dcterms:W3CDTF">2011-08-01T06:04:30Z</dcterms:modified>
  <cp:revision>1</cp:revision>
  <dc:title>PPT TEMPLATE</dc:title>
</cp:coreProperties>
</file>